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2"/>
  </p:sldMasterIdLst>
  <p:notesMasterIdLst>
    <p:notesMasterId r:id="rId5"/>
  </p:notesMasterIdLst>
  <p:handoutMasterIdLst>
    <p:handoutMasterId r:id="rId6"/>
  </p:handoutMasterIdLst>
  <p:sldIdLst>
    <p:sldId id="256" r:id="rId3"/>
    <p:sldId id="257" r:id="rId4"/>
  </p:sldIdLst>
  <p:sldSz cx="10058400" cy="77724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448" userDrawn="1">
          <p15:clr>
            <a:srgbClr val="A4A3A4"/>
          </p15:clr>
        </p15:guide>
        <p15:guide id="2" pos="3168"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698" autoAdjust="0"/>
    <p:restoredTop sz="94660"/>
  </p:normalViewPr>
  <p:slideViewPr>
    <p:cSldViewPr snapToGrid="0">
      <p:cViewPr varScale="1">
        <p:scale>
          <a:sx n="66" d="100"/>
          <a:sy n="66" d="100"/>
        </p:scale>
        <p:origin x="1518" y="66"/>
      </p:cViewPr>
      <p:guideLst>
        <p:guide orient="horz" pos="2448"/>
        <p:guide pos="3168"/>
      </p:guideLst>
    </p:cSldViewPr>
  </p:slideViewPr>
  <p:notesTextViewPr>
    <p:cViewPr>
      <p:scale>
        <a:sx n="3" d="2"/>
        <a:sy n="3" d="2"/>
      </p:scale>
      <p:origin x="0" y="0"/>
    </p:cViewPr>
  </p:notesTextViewPr>
  <p:notesViewPr>
    <p:cSldViewPr snapToGrid="0">
      <p:cViewPr varScale="1">
        <p:scale>
          <a:sx n="65" d="100"/>
          <a:sy n="65" d="100"/>
        </p:scale>
        <p:origin x="2784"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presProps" Target="presProps.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handoutMaster" Target="handoutMasters/handoutMaster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38D6FE3C-34D8-4B4B-9273-D907B0A3B964}" type="datetimeFigureOut">
              <a:rPr lang="en-US"/>
              <a:t>10/11/2013</a:t>
            </a:fld>
            <a:endParaRPr/>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169A89D-734B-4FAD-B6E7-2B864E72E489}" type="slidenum">
              <a:rPr/>
              <a:t>‹#›</a:t>
            </a:fld>
            <a:endParaRPr/>
          </a:p>
        </p:txBody>
      </p:sp>
    </p:spTree>
    <p:extLst>
      <p:ext uri="{BB962C8B-B14F-4D97-AF65-F5344CB8AC3E}">
        <p14:creationId xmlns:p14="http://schemas.microsoft.com/office/powerpoint/2010/main" val="291920367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D0FF5F4-5691-49AF-9E16-FB22826F7264}" type="datetimeFigureOut">
              <a:rPr lang="en-US"/>
              <a:t>10/11/2013</a:t>
            </a:fld>
            <a:endParaRPr/>
          </a:p>
        </p:txBody>
      </p:sp>
      <p:sp>
        <p:nvSpPr>
          <p:cNvPr id="4" name="Slide Image Placeholder 3"/>
          <p:cNvSpPr>
            <a:spLocks noGrp="1" noRot="1" noChangeAspect="1"/>
          </p:cNvSpPr>
          <p:nvPr>
            <p:ph type="sldImg" idx="2"/>
          </p:nvPr>
        </p:nvSpPr>
        <p:spPr>
          <a:xfrm>
            <a:off x="1431925" y="1143000"/>
            <a:ext cx="3994150" cy="3086100"/>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52A89D7-7603-4ECB-ADF6-F6CF2BE4F401}" type="slidenum">
              <a:rPr/>
              <a:t>‹#›</a:t>
            </a:fld>
            <a:endParaRPr/>
          </a:p>
        </p:txBody>
      </p:sp>
    </p:spTree>
    <p:extLst>
      <p:ext uri="{BB962C8B-B14F-4D97-AF65-F5344CB8AC3E}">
        <p14:creationId xmlns:p14="http://schemas.microsoft.com/office/powerpoint/2010/main" val="29258489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Outside Page">
    <p:spTree>
      <p:nvGrpSpPr>
        <p:cNvPr id="1" name=""/>
        <p:cNvGrpSpPr/>
        <p:nvPr/>
      </p:nvGrpSpPr>
      <p:grpSpPr>
        <a:xfrm>
          <a:off x="0" y="0"/>
          <a:ext cx="0" cy="0"/>
          <a:chOff x="0" y="0"/>
          <a:chExt cx="0" cy="0"/>
        </a:xfrm>
      </p:grpSpPr>
      <p:cxnSp>
        <p:nvCxnSpPr>
          <p:cNvPr id="3" name="Straight Connector 2"/>
          <p:cNvCxnSpPr/>
          <p:nvPr userDrawn="1"/>
        </p:nvCxnSpPr>
        <p:spPr>
          <a:xfrm>
            <a:off x="3291840" y="0"/>
            <a:ext cx="0" cy="7772400"/>
          </a:xfrm>
          <a:prstGeom prst="line">
            <a:avLst/>
          </a:prstGeom>
          <a:ln>
            <a:solidFill>
              <a:srgbClr val="C8C8C8"/>
            </a:solidFill>
            <a:prstDash val="dash"/>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6675120" y="0"/>
            <a:ext cx="0" cy="7772400"/>
          </a:xfrm>
          <a:prstGeom prst="line">
            <a:avLst/>
          </a:prstGeom>
          <a:ln>
            <a:solidFill>
              <a:srgbClr val="C8C8C8"/>
            </a:solidFill>
            <a:prstDash val="dash"/>
          </a:ln>
        </p:spPr>
        <p:style>
          <a:lnRef idx="1">
            <a:schemeClr val="accent1"/>
          </a:lnRef>
          <a:fillRef idx="0">
            <a:schemeClr val="accent1"/>
          </a:fillRef>
          <a:effectRef idx="0">
            <a:schemeClr val="accent1"/>
          </a:effectRef>
          <a:fontRef idx="minor">
            <a:schemeClr val="tx1"/>
          </a:fontRef>
        </p:style>
      </p:cxnSp>
      <p:sp>
        <p:nvSpPr>
          <p:cNvPr id="4" name="Rectangle 3"/>
          <p:cNvSpPr/>
          <p:nvPr userDrawn="1"/>
        </p:nvSpPr>
        <p:spPr>
          <a:xfrm>
            <a:off x="457200" y="457200"/>
            <a:ext cx="2359152" cy="18288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userDrawn="1"/>
        </p:nvSpPr>
        <p:spPr>
          <a:xfrm>
            <a:off x="457200" y="6854395"/>
            <a:ext cx="2359152" cy="45720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userDrawn="1"/>
        </p:nvSpPr>
        <p:spPr>
          <a:xfrm>
            <a:off x="457200" y="4736592"/>
            <a:ext cx="2359152" cy="20756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30000"/>
              </a:lnSpc>
            </a:pPr>
            <a:endParaRPr/>
          </a:p>
        </p:txBody>
      </p:sp>
      <p:sp>
        <p:nvSpPr>
          <p:cNvPr id="12" name="Picture Placeholder 11"/>
          <p:cNvSpPr>
            <a:spLocks noGrp="1"/>
          </p:cNvSpPr>
          <p:nvPr>
            <p:ph type="pic" sz="quarter" idx="10"/>
          </p:nvPr>
        </p:nvSpPr>
        <p:spPr>
          <a:xfrm>
            <a:off x="457200" y="685800"/>
            <a:ext cx="2359152" cy="4005072"/>
          </a:xfrm>
        </p:spPr>
        <p:txBody>
          <a:bodyPr tIns="1097280">
            <a:normAutofit/>
          </a:bodyPr>
          <a:lstStyle>
            <a:lvl1pPr marL="0" indent="0" algn="ctr">
              <a:buNone/>
              <a:defRPr sz="2000"/>
            </a:lvl1pPr>
          </a:lstStyle>
          <a:p>
            <a:r>
              <a:rPr lang="en-US" smtClean="0"/>
              <a:t>Click icon to add picture</a:t>
            </a:r>
            <a:endParaRPr/>
          </a:p>
        </p:txBody>
      </p:sp>
      <p:sp>
        <p:nvSpPr>
          <p:cNvPr id="13" name="Rectangle 12"/>
          <p:cNvSpPr/>
          <p:nvPr userDrawn="1"/>
        </p:nvSpPr>
        <p:spPr>
          <a:xfrm>
            <a:off x="3758184" y="457200"/>
            <a:ext cx="2450592" cy="1828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4" name="Rectangle 13"/>
          <p:cNvSpPr/>
          <p:nvPr userDrawn="1"/>
        </p:nvSpPr>
        <p:spPr bwMode="auto">
          <a:xfrm>
            <a:off x="3758184" y="6854395"/>
            <a:ext cx="2450592" cy="457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5" name="Picture Placeholder 11"/>
          <p:cNvSpPr>
            <a:spLocks noGrp="1"/>
          </p:cNvSpPr>
          <p:nvPr>
            <p:ph type="pic" sz="quarter" idx="11"/>
          </p:nvPr>
        </p:nvSpPr>
        <p:spPr>
          <a:xfrm>
            <a:off x="3758184" y="685800"/>
            <a:ext cx="2450592" cy="4005072"/>
          </a:xfrm>
        </p:spPr>
        <p:txBody>
          <a:bodyPr tIns="1097280">
            <a:normAutofit/>
          </a:bodyPr>
          <a:lstStyle>
            <a:lvl1pPr marL="0" indent="0" algn="ctr">
              <a:buNone/>
              <a:defRPr sz="2000"/>
            </a:lvl1pPr>
          </a:lstStyle>
          <a:p>
            <a:r>
              <a:rPr lang="en-US" smtClean="0"/>
              <a:t>Click icon to add picture</a:t>
            </a:r>
            <a:endParaRPr/>
          </a:p>
        </p:txBody>
      </p:sp>
      <p:sp>
        <p:nvSpPr>
          <p:cNvPr id="16" name="Rectangle 15"/>
          <p:cNvSpPr/>
          <p:nvPr userDrawn="1"/>
        </p:nvSpPr>
        <p:spPr>
          <a:xfrm>
            <a:off x="7141464" y="457200"/>
            <a:ext cx="2450592" cy="1828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7" name="Rectangle 16"/>
          <p:cNvSpPr/>
          <p:nvPr userDrawn="1"/>
        </p:nvSpPr>
        <p:spPr>
          <a:xfrm>
            <a:off x="7141465" y="6854395"/>
            <a:ext cx="2450592" cy="457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8" name="Picture Placeholder 11"/>
          <p:cNvSpPr>
            <a:spLocks noGrp="1"/>
          </p:cNvSpPr>
          <p:nvPr>
            <p:ph type="pic" sz="quarter" idx="12"/>
          </p:nvPr>
        </p:nvSpPr>
        <p:spPr>
          <a:xfrm>
            <a:off x="7141465" y="2084832"/>
            <a:ext cx="2450592" cy="4727448"/>
          </a:xfrm>
        </p:spPr>
        <p:txBody>
          <a:bodyPr tIns="1097280">
            <a:normAutofit/>
          </a:bodyPr>
          <a:lstStyle>
            <a:lvl1pPr marL="0" indent="0" algn="ctr">
              <a:buNone/>
              <a:defRPr sz="2000"/>
            </a:lvl1pPr>
          </a:lstStyle>
          <a:p>
            <a:r>
              <a:rPr lang="en-US" smtClean="0"/>
              <a:t>Click icon to add picture</a:t>
            </a:r>
            <a:endParaRPr/>
          </a:p>
        </p:txBody>
      </p:sp>
      <p:sp>
        <p:nvSpPr>
          <p:cNvPr id="20" name="Rectangle 19"/>
          <p:cNvSpPr/>
          <p:nvPr userDrawn="1"/>
        </p:nvSpPr>
        <p:spPr>
          <a:xfrm>
            <a:off x="7141464" y="1901952"/>
            <a:ext cx="2450592" cy="146304"/>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2" name="Text Placeholder 21"/>
          <p:cNvSpPr>
            <a:spLocks noGrp="1"/>
          </p:cNvSpPr>
          <p:nvPr>
            <p:ph type="body" sz="quarter" idx="13" hasCustomPrompt="1"/>
          </p:nvPr>
        </p:nvSpPr>
        <p:spPr>
          <a:xfrm>
            <a:off x="7142163" y="639763"/>
            <a:ext cx="2449512" cy="1262062"/>
          </a:xfrm>
        </p:spPr>
        <p:txBody>
          <a:bodyPr anchor="ctr">
            <a:noAutofit/>
          </a:bodyPr>
          <a:lstStyle>
            <a:lvl1pPr marL="0" indent="0" algn="ctr">
              <a:lnSpc>
                <a:spcPct val="85000"/>
              </a:lnSpc>
              <a:spcBef>
                <a:spcPts val="0"/>
              </a:spcBef>
              <a:buNone/>
              <a:defRPr sz="3600">
                <a:solidFill>
                  <a:schemeClr val="tx2"/>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a:t>business</a:t>
            </a:r>
            <a:br>
              <a:rPr/>
            </a:br>
            <a:r>
              <a:rPr/>
              <a:t>name</a:t>
            </a:r>
          </a:p>
        </p:txBody>
      </p:sp>
      <p:sp>
        <p:nvSpPr>
          <p:cNvPr id="23" name="Text Placeholder 21"/>
          <p:cNvSpPr>
            <a:spLocks noGrp="1"/>
          </p:cNvSpPr>
          <p:nvPr>
            <p:ph type="body" sz="quarter" idx="14" hasCustomPrompt="1"/>
          </p:nvPr>
        </p:nvSpPr>
        <p:spPr>
          <a:xfrm>
            <a:off x="3758184" y="5148648"/>
            <a:ext cx="2449512" cy="266486"/>
          </a:xfrm>
        </p:spPr>
        <p:txBody>
          <a:bodyPr anchor="t">
            <a:noAutofit/>
          </a:bodyPr>
          <a:lstStyle>
            <a:lvl1pPr marL="0" indent="0" algn="ctr">
              <a:lnSpc>
                <a:spcPct val="85000"/>
              </a:lnSpc>
              <a:spcBef>
                <a:spcPts val="0"/>
              </a:spcBef>
              <a:buNone/>
              <a:defRPr sz="1600">
                <a:solidFill>
                  <a:schemeClr val="accent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a:t>business name</a:t>
            </a:r>
          </a:p>
        </p:txBody>
      </p:sp>
      <p:sp>
        <p:nvSpPr>
          <p:cNvPr id="24" name="Text Placeholder 21"/>
          <p:cNvSpPr>
            <a:spLocks noGrp="1"/>
          </p:cNvSpPr>
          <p:nvPr>
            <p:ph type="body" sz="quarter" idx="15" hasCustomPrompt="1"/>
          </p:nvPr>
        </p:nvSpPr>
        <p:spPr>
          <a:xfrm>
            <a:off x="3758184" y="5465711"/>
            <a:ext cx="2449512" cy="427881"/>
          </a:xfrm>
        </p:spPr>
        <p:txBody>
          <a:bodyPr anchor="t">
            <a:noAutofit/>
          </a:bodyPr>
          <a:lstStyle>
            <a:lvl1pPr marL="0" indent="0" algn="ctr">
              <a:lnSpc>
                <a:spcPct val="100000"/>
              </a:lnSpc>
              <a:spcBef>
                <a:spcPts val="0"/>
              </a:spcBef>
              <a:buNone/>
              <a:defRPr sz="1100">
                <a:solidFill>
                  <a:schemeClr val="tx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a:t>business address</a:t>
            </a:r>
          </a:p>
        </p:txBody>
      </p:sp>
      <p:sp>
        <p:nvSpPr>
          <p:cNvPr id="25" name="Text Placeholder 21"/>
          <p:cNvSpPr>
            <a:spLocks noGrp="1"/>
          </p:cNvSpPr>
          <p:nvPr>
            <p:ph type="body" sz="quarter" idx="16" hasCustomPrompt="1"/>
          </p:nvPr>
        </p:nvSpPr>
        <p:spPr>
          <a:xfrm>
            <a:off x="3758184" y="5910688"/>
            <a:ext cx="2449512" cy="185965"/>
          </a:xfrm>
        </p:spPr>
        <p:txBody>
          <a:bodyPr anchor="ctr">
            <a:noAutofit/>
          </a:bodyPr>
          <a:lstStyle>
            <a:lvl1pPr marL="0" indent="0" algn="ctr">
              <a:lnSpc>
                <a:spcPct val="100000"/>
              </a:lnSpc>
              <a:spcBef>
                <a:spcPts val="0"/>
              </a:spcBef>
              <a:buNone/>
              <a:defRPr sz="1100">
                <a:solidFill>
                  <a:schemeClr val="tx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a:t>phone</a:t>
            </a:r>
          </a:p>
        </p:txBody>
      </p:sp>
      <p:sp>
        <p:nvSpPr>
          <p:cNvPr id="26" name="Text Placeholder 21"/>
          <p:cNvSpPr>
            <a:spLocks noGrp="1"/>
          </p:cNvSpPr>
          <p:nvPr>
            <p:ph type="body" sz="quarter" idx="17" hasCustomPrompt="1"/>
          </p:nvPr>
        </p:nvSpPr>
        <p:spPr>
          <a:xfrm>
            <a:off x="3758184" y="6155974"/>
            <a:ext cx="2449512" cy="185965"/>
          </a:xfrm>
        </p:spPr>
        <p:txBody>
          <a:bodyPr anchor="ctr">
            <a:noAutofit/>
          </a:bodyPr>
          <a:lstStyle>
            <a:lvl1pPr marL="0" indent="0" algn="ctr">
              <a:lnSpc>
                <a:spcPct val="100000"/>
              </a:lnSpc>
              <a:spcBef>
                <a:spcPts val="0"/>
              </a:spcBef>
              <a:buNone/>
              <a:defRPr sz="1100">
                <a:solidFill>
                  <a:schemeClr val="tx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a:t>email</a:t>
            </a:r>
          </a:p>
        </p:txBody>
      </p:sp>
      <p:sp>
        <p:nvSpPr>
          <p:cNvPr id="27" name="Text Placeholder 21"/>
          <p:cNvSpPr>
            <a:spLocks noGrp="1"/>
          </p:cNvSpPr>
          <p:nvPr>
            <p:ph type="body" sz="quarter" idx="18" hasCustomPrompt="1"/>
          </p:nvPr>
        </p:nvSpPr>
        <p:spPr>
          <a:xfrm>
            <a:off x="3758184" y="6854395"/>
            <a:ext cx="2449512" cy="448347"/>
          </a:xfrm>
        </p:spPr>
        <p:txBody>
          <a:bodyPr anchor="ctr">
            <a:noAutofit/>
          </a:bodyPr>
          <a:lstStyle>
            <a:lvl1pPr marL="0" indent="0" algn="ctr">
              <a:lnSpc>
                <a:spcPct val="100000"/>
              </a:lnSpc>
              <a:spcBef>
                <a:spcPts val="0"/>
              </a:spcBef>
              <a:buNone/>
              <a:defRPr sz="1100">
                <a:solidFill>
                  <a:schemeClr val="bg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a:t>website URL</a:t>
            </a:r>
          </a:p>
        </p:txBody>
      </p:sp>
      <p:sp>
        <p:nvSpPr>
          <p:cNvPr id="28" name="Text Placeholder 21"/>
          <p:cNvSpPr>
            <a:spLocks noGrp="1"/>
          </p:cNvSpPr>
          <p:nvPr>
            <p:ph type="body" sz="quarter" idx="19" hasCustomPrompt="1"/>
          </p:nvPr>
        </p:nvSpPr>
        <p:spPr>
          <a:xfrm>
            <a:off x="457200" y="4736592"/>
            <a:ext cx="2359152" cy="2075688"/>
          </a:xfrm>
        </p:spPr>
        <p:txBody>
          <a:bodyPr lIns="182880" rIns="182880" anchor="ctr">
            <a:noAutofit/>
          </a:bodyPr>
          <a:lstStyle>
            <a:lvl1pPr marL="0" indent="0" algn="l">
              <a:lnSpc>
                <a:spcPct val="130000"/>
              </a:lnSpc>
              <a:spcBef>
                <a:spcPts val="0"/>
              </a:spcBef>
              <a:buNone/>
              <a:defRPr sz="1100">
                <a:solidFill>
                  <a:schemeClr val="bg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a:t>Click to add text</a:t>
            </a:r>
          </a:p>
        </p:txBody>
      </p:sp>
    </p:spTree>
    <p:extLst>
      <p:ext uri="{BB962C8B-B14F-4D97-AF65-F5344CB8AC3E}">
        <p14:creationId xmlns:p14="http://schemas.microsoft.com/office/powerpoint/2010/main" val="58631927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Inside Page">
    <p:spTree>
      <p:nvGrpSpPr>
        <p:cNvPr id="1" name=""/>
        <p:cNvGrpSpPr/>
        <p:nvPr/>
      </p:nvGrpSpPr>
      <p:grpSpPr>
        <a:xfrm>
          <a:off x="0" y="0"/>
          <a:ext cx="0" cy="0"/>
          <a:chOff x="0" y="0"/>
          <a:chExt cx="0" cy="0"/>
        </a:xfrm>
      </p:grpSpPr>
      <p:cxnSp>
        <p:nvCxnSpPr>
          <p:cNvPr id="8" name="Straight Connector 7"/>
          <p:cNvCxnSpPr/>
          <p:nvPr userDrawn="1"/>
        </p:nvCxnSpPr>
        <p:spPr>
          <a:xfrm>
            <a:off x="6766560" y="0"/>
            <a:ext cx="0" cy="7772400"/>
          </a:xfrm>
          <a:prstGeom prst="line">
            <a:avLst/>
          </a:prstGeom>
          <a:ln>
            <a:solidFill>
              <a:srgbClr val="C8C8C8"/>
            </a:solidFill>
            <a:prstDash val="dash"/>
          </a:ln>
        </p:spPr>
        <p:style>
          <a:lnRef idx="1">
            <a:schemeClr val="accent1"/>
          </a:lnRef>
          <a:fillRef idx="0">
            <a:schemeClr val="accent1"/>
          </a:fillRef>
          <a:effectRef idx="0">
            <a:schemeClr val="accent1"/>
          </a:effectRef>
          <a:fontRef idx="minor">
            <a:schemeClr val="tx1"/>
          </a:fontRef>
        </p:style>
      </p:cxnSp>
      <p:sp>
        <p:nvSpPr>
          <p:cNvPr id="32" name="Rectangle 31"/>
          <p:cNvSpPr/>
          <p:nvPr userDrawn="1"/>
        </p:nvSpPr>
        <p:spPr>
          <a:xfrm>
            <a:off x="3849624" y="685800"/>
            <a:ext cx="2450592" cy="3950392"/>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9" name="Straight Connector 2"/>
          <p:cNvCxnSpPr/>
          <p:nvPr userDrawn="1"/>
        </p:nvCxnSpPr>
        <p:spPr>
          <a:xfrm>
            <a:off x="3383280" y="0"/>
            <a:ext cx="0" cy="7772400"/>
          </a:xfrm>
          <a:prstGeom prst="line">
            <a:avLst/>
          </a:prstGeom>
          <a:ln>
            <a:solidFill>
              <a:srgbClr val="C8C8C8"/>
            </a:solidFill>
            <a:prstDash val="dash"/>
          </a:ln>
        </p:spPr>
        <p:style>
          <a:lnRef idx="1">
            <a:schemeClr val="accent1"/>
          </a:lnRef>
          <a:fillRef idx="0">
            <a:schemeClr val="accent1"/>
          </a:fillRef>
          <a:effectRef idx="0">
            <a:schemeClr val="accent1"/>
          </a:effectRef>
          <a:fontRef idx="minor">
            <a:schemeClr val="tx1"/>
          </a:fontRef>
        </p:style>
      </p:cxnSp>
      <p:sp>
        <p:nvSpPr>
          <p:cNvPr id="4" name="Rectangle 3"/>
          <p:cNvSpPr/>
          <p:nvPr userDrawn="1"/>
        </p:nvSpPr>
        <p:spPr>
          <a:xfrm>
            <a:off x="457200" y="457200"/>
            <a:ext cx="2450592" cy="1828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userDrawn="1"/>
        </p:nvSpPr>
        <p:spPr>
          <a:xfrm>
            <a:off x="457200" y="6854395"/>
            <a:ext cx="2450592" cy="457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Picture Placeholder 11"/>
          <p:cNvSpPr>
            <a:spLocks noGrp="1"/>
          </p:cNvSpPr>
          <p:nvPr>
            <p:ph type="pic" sz="quarter" idx="10"/>
          </p:nvPr>
        </p:nvSpPr>
        <p:spPr>
          <a:xfrm>
            <a:off x="457200" y="685800"/>
            <a:ext cx="2450592" cy="2276856"/>
          </a:xfrm>
        </p:spPr>
        <p:txBody>
          <a:bodyPr tIns="457200">
            <a:normAutofit/>
          </a:bodyPr>
          <a:lstStyle>
            <a:lvl1pPr marL="0" indent="0" algn="ctr">
              <a:buNone/>
              <a:defRPr sz="2000"/>
            </a:lvl1pPr>
          </a:lstStyle>
          <a:p>
            <a:r>
              <a:rPr lang="en-US" smtClean="0"/>
              <a:t>Click icon to add picture</a:t>
            </a:r>
            <a:endParaRPr/>
          </a:p>
        </p:txBody>
      </p:sp>
      <p:sp>
        <p:nvSpPr>
          <p:cNvPr id="13" name="Rectangle 12"/>
          <p:cNvSpPr/>
          <p:nvPr userDrawn="1"/>
        </p:nvSpPr>
        <p:spPr>
          <a:xfrm>
            <a:off x="3849624" y="457200"/>
            <a:ext cx="2450592" cy="18288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4" name="Rectangle 13"/>
          <p:cNvSpPr/>
          <p:nvPr userDrawn="1"/>
        </p:nvSpPr>
        <p:spPr>
          <a:xfrm>
            <a:off x="3849624" y="6854395"/>
            <a:ext cx="2450592" cy="45720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6" name="Rectangle 15"/>
          <p:cNvSpPr/>
          <p:nvPr userDrawn="1"/>
        </p:nvSpPr>
        <p:spPr>
          <a:xfrm>
            <a:off x="7232904" y="457200"/>
            <a:ext cx="2359152" cy="1828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7" name="Rectangle 16"/>
          <p:cNvSpPr/>
          <p:nvPr userDrawn="1"/>
        </p:nvSpPr>
        <p:spPr>
          <a:xfrm>
            <a:off x="7232904" y="6854395"/>
            <a:ext cx="2359152" cy="457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31" name="Text Placeholder 21"/>
          <p:cNvSpPr>
            <a:spLocks noGrp="1"/>
          </p:cNvSpPr>
          <p:nvPr>
            <p:ph type="body" sz="quarter" idx="20" hasCustomPrompt="1"/>
          </p:nvPr>
        </p:nvSpPr>
        <p:spPr>
          <a:xfrm>
            <a:off x="457200" y="3004771"/>
            <a:ext cx="2450592" cy="662354"/>
          </a:xfrm>
        </p:spPr>
        <p:txBody>
          <a:bodyPr lIns="91440" rIns="91440" bIns="0" anchor="b">
            <a:noAutofit/>
          </a:bodyPr>
          <a:lstStyle>
            <a:lvl1pPr marL="0" indent="0" algn="l">
              <a:lnSpc>
                <a:spcPct val="114000"/>
              </a:lnSpc>
              <a:spcBef>
                <a:spcPts val="800"/>
              </a:spcBef>
              <a:buNone/>
              <a:defRPr sz="2000">
                <a:solidFill>
                  <a:schemeClr val="accent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a:t>Click to add text</a:t>
            </a:r>
          </a:p>
        </p:txBody>
      </p:sp>
      <p:sp>
        <p:nvSpPr>
          <p:cNvPr id="33" name="Text Placeholder 21"/>
          <p:cNvSpPr>
            <a:spLocks noGrp="1"/>
          </p:cNvSpPr>
          <p:nvPr>
            <p:ph type="body" sz="quarter" idx="21" hasCustomPrompt="1"/>
          </p:nvPr>
        </p:nvSpPr>
        <p:spPr>
          <a:xfrm>
            <a:off x="4114800" y="914400"/>
            <a:ext cx="1943100" cy="3352800"/>
          </a:xfrm>
        </p:spPr>
        <p:txBody>
          <a:bodyPr lIns="91440" tIns="91440" rIns="91440" bIns="91440" anchor="ctr">
            <a:noAutofit/>
          </a:bodyPr>
          <a:lstStyle>
            <a:lvl1pPr marL="0" indent="0" algn="l">
              <a:lnSpc>
                <a:spcPct val="130000"/>
              </a:lnSpc>
              <a:spcBef>
                <a:spcPts val="800"/>
              </a:spcBef>
              <a:buNone/>
              <a:defRPr sz="1600">
                <a:solidFill>
                  <a:schemeClr val="accent2">
                    <a:lumMod val="75000"/>
                  </a:schemeClr>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a:t>Click to add text</a:t>
            </a:r>
          </a:p>
        </p:txBody>
      </p:sp>
      <p:sp>
        <p:nvSpPr>
          <p:cNvPr id="34" name="Picture Placeholder 11"/>
          <p:cNvSpPr>
            <a:spLocks noGrp="1"/>
          </p:cNvSpPr>
          <p:nvPr>
            <p:ph type="pic" sz="quarter" idx="22"/>
          </p:nvPr>
        </p:nvSpPr>
        <p:spPr>
          <a:xfrm>
            <a:off x="3849624" y="4690587"/>
            <a:ext cx="2450592" cy="2110626"/>
          </a:xfrm>
        </p:spPr>
        <p:txBody>
          <a:bodyPr tIns="457200">
            <a:normAutofit/>
          </a:bodyPr>
          <a:lstStyle>
            <a:lvl1pPr marL="0" indent="0" algn="ctr">
              <a:buNone/>
              <a:defRPr sz="2000"/>
            </a:lvl1pPr>
          </a:lstStyle>
          <a:p>
            <a:r>
              <a:rPr lang="en-US" smtClean="0"/>
              <a:t>Click icon to add picture</a:t>
            </a:r>
            <a:endParaRPr/>
          </a:p>
        </p:txBody>
      </p:sp>
      <p:sp>
        <p:nvSpPr>
          <p:cNvPr id="36" name="Text Placeholder 21"/>
          <p:cNvSpPr>
            <a:spLocks noGrp="1"/>
          </p:cNvSpPr>
          <p:nvPr>
            <p:ph type="body" sz="quarter" idx="24" hasCustomPrompt="1"/>
          </p:nvPr>
        </p:nvSpPr>
        <p:spPr>
          <a:xfrm>
            <a:off x="7235571" y="4636192"/>
            <a:ext cx="2359152" cy="237054"/>
          </a:xfrm>
        </p:spPr>
        <p:txBody>
          <a:bodyPr lIns="91440" rIns="91440" bIns="0" anchor="b">
            <a:noAutofit/>
          </a:bodyPr>
          <a:lstStyle>
            <a:lvl1pPr marL="0" indent="0" algn="l">
              <a:lnSpc>
                <a:spcPct val="114000"/>
              </a:lnSpc>
              <a:spcBef>
                <a:spcPts val="800"/>
              </a:spcBef>
              <a:buNone/>
              <a:defRPr sz="1200">
                <a:solidFill>
                  <a:schemeClr val="accent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a:t>Click to add text</a:t>
            </a:r>
          </a:p>
        </p:txBody>
      </p:sp>
      <p:sp>
        <p:nvSpPr>
          <p:cNvPr id="38" name="Text Placeholder 21"/>
          <p:cNvSpPr>
            <a:spLocks noGrp="1"/>
          </p:cNvSpPr>
          <p:nvPr>
            <p:ph type="body" sz="quarter" idx="26" hasCustomPrompt="1"/>
          </p:nvPr>
        </p:nvSpPr>
        <p:spPr>
          <a:xfrm>
            <a:off x="7235571" y="2854381"/>
            <a:ext cx="2359152" cy="237054"/>
          </a:xfrm>
        </p:spPr>
        <p:txBody>
          <a:bodyPr lIns="91440" rIns="91440" bIns="0" anchor="b">
            <a:noAutofit/>
          </a:bodyPr>
          <a:lstStyle>
            <a:lvl1pPr marL="0" indent="0" algn="l">
              <a:lnSpc>
                <a:spcPct val="114000"/>
              </a:lnSpc>
              <a:spcBef>
                <a:spcPts val="800"/>
              </a:spcBef>
              <a:buNone/>
              <a:defRPr sz="1200">
                <a:solidFill>
                  <a:schemeClr val="accent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a:t>Click to add text</a:t>
            </a:r>
          </a:p>
        </p:txBody>
      </p:sp>
      <p:sp>
        <p:nvSpPr>
          <p:cNvPr id="40" name="Text Placeholder 21"/>
          <p:cNvSpPr>
            <a:spLocks noGrp="1"/>
          </p:cNvSpPr>
          <p:nvPr>
            <p:ph type="body" sz="quarter" idx="28" hasCustomPrompt="1"/>
          </p:nvPr>
        </p:nvSpPr>
        <p:spPr>
          <a:xfrm>
            <a:off x="7235571" y="933388"/>
            <a:ext cx="2359152" cy="237054"/>
          </a:xfrm>
        </p:spPr>
        <p:txBody>
          <a:bodyPr lIns="91440" rIns="91440" bIns="0" anchor="b">
            <a:noAutofit/>
          </a:bodyPr>
          <a:lstStyle>
            <a:lvl1pPr marL="0" indent="0" algn="l">
              <a:lnSpc>
                <a:spcPct val="114000"/>
              </a:lnSpc>
              <a:spcBef>
                <a:spcPts val="800"/>
              </a:spcBef>
              <a:buNone/>
              <a:defRPr sz="1200">
                <a:solidFill>
                  <a:schemeClr val="accent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a:t>Click to add text</a:t>
            </a:r>
          </a:p>
        </p:txBody>
      </p:sp>
      <p:sp>
        <p:nvSpPr>
          <p:cNvPr id="43" name="Text Placeholder 21"/>
          <p:cNvSpPr>
            <a:spLocks noGrp="1"/>
          </p:cNvSpPr>
          <p:nvPr>
            <p:ph type="body" sz="quarter" idx="31" hasCustomPrompt="1"/>
          </p:nvPr>
        </p:nvSpPr>
        <p:spPr>
          <a:xfrm>
            <a:off x="457200" y="3704131"/>
            <a:ext cx="2450592" cy="3074219"/>
          </a:xfrm>
        </p:spPr>
        <p:txBody>
          <a:bodyPr lIns="91440" rIns="91440" anchor="t">
            <a:noAutofit/>
          </a:bodyPr>
          <a:lstStyle>
            <a:lvl1pPr marL="182880" indent="-182880" algn="l">
              <a:lnSpc>
                <a:spcPct val="100000"/>
              </a:lnSpc>
              <a:spcBef>
                <a:spcPts val="600"/>
              </a:spcBef>
              <a:spcAft>
                <a:spcPts val="0"/>
              </a:spcAft>
              <a:buFont typeface="Arial" panose="020B0604020202020204" pitchFamily="34" charset="0"/>
              <a:buChar char="•"/>
              <a:defRPr sz="900">
                <a:solidFill>
                  <a:schemeClr val="tx1"/>
                </a:solidFill>
              </a:defRPr>
            </a:lvl1pPr>
            <a:lvl2pPr marL="182880" indent="-182880">
              <a:lnSpc>
                <a:spcPct val="100000"/>
              </a:lnSpc>
              <a:spcBef>
                <a:spcPts val="600"/>
              </a:spcBef>
              <a:spcAft>
                <a:spcPts val="0"/>
              </a:spcAft>
              <a:buFont typeface="Arial" panose="020B0604020202020204" pitchFamily="34" charset="0"/>
              <a:buChar char="•"/>
              <a:defRPr sz="900"/>
            </a:lvl2pPr>
            <a:lvl3pPr marL="182880" indent="-182880">
              <a:lnSpc>
                <a:spcPct val="100000"/>
              </a:lnSpc>
              <a:spcBef>
                <a:spcPts val="600"/>
              </a:spcBef>
              <a:spcAft>
                <a:spcPts val="0"/>
              </a:spcAft>
              <a:buFont typeface="Arial" panose="020B0604020202020204" pitchFamily="34" charset="0"/>
              <a:buChar char="•"/>
              <a:defRPr sz="900"/>
            </a:lvl3pPr>
            <a:lvl4pPr marL="182880" indent="-182880">
              <a:lnSpc>
                <a:spcPct val="100000"/>
              </a:lnSpc>
              <a:spcBef>
                <a:spcPts val="600"/>
              </a:spcBef>
              <a:spcAft>
                <a:spcPts val="0"/>
              </a:spcAft>
              <a:buFont typeface="Arial" panose="020B0604020202020204" pitchFamily="34" charset="0"/>
              <a:buChar char="•"/>
              <a:defRPr sz="900"/>
            </a:lvl4pPr>
            <a:lvl5pPr marL="182880" indent="-182880">
              <a:lnSpc>
                <a:spcPct val="100000"/>
              </a:lnSpc>
              <a:spcBef>
                <a:spcPts val="600"/>
              </a:spcBef>
              <a:spcAft>
                <a:spcPts val="0"/>
              </a:spcAft>
              <a:buFont typeface="Arial" panose="020B0604020202020204" pitchFamily="34" charset="0"/>
              <a:buChar char="•"/>
              <a:defRPr sz="900"/>
            </a:lvl5pPr>
            <a:lvl6pPr marL="182880" indent="-182880">
              <a:lnSpc>
                <a:spcPct val="100000"/>
              </a:lnSpc>
              <a:spcBef>
                <a:spcPts val="600"/>
              </a:spcBef>
              <a:spcAft>
                <a:spcPts val="0"/>
              </a:spcAft>
              <a:defRPr sz="900"/>
            </a:lvl6pPr>
            <a:lvl7pPr marL="182880" indent="-182880">
              <a:lnSpc>
                <a:spcPct val="100000"/>
              </a:lnSpc>
              <a:spcBef>
                <a:spcPts val="600"/>
              </a:spcBef>
              <a:spcAft>
                <a:spcPts val="0"/>
              </a:spcAft>
              <a:defRPr sz="900"/>
            </a:lvl7pPr>
            <a:lvl8pPr marL="182880" indent="-182880">
              <a:lnSpc>
                <a:spcPct val="100000"/>
              </a:lnSpc>
              <a:spcBef>
                <a:spcPts val="600"/>
              </a:spcBef>
              <a:spcAft>
                <a:spcPts val="0"/>
              </a:spcAft>
              <a:defRPr sz="900"/>
            </a:lvl8pPr>
            <a:lvl9pPr marL="182880" indent="-182880">
              <a:lnSpc>
                <a:spcPct val="100000"/>
              </a:lnSpc>
              <a:spcBef>
                <a:spcPts val="600"/>
              </a:spcBef>
              <a:spcAft>
                <a:spcPts val="0"/>
              </a:spcAft>
              <a:defRPr sz="900"/>
            </a:lvl9pPr>
          </a:lstStyle>
          <a:p>
            <a:pPr lvl="0"/>
            <a:r>
              <a:rPr dirty="0"/>
              <a:t>Click to add text</a:t>
            </a:r>
          </a:p>
        </p:txBody>
      </p:sp>
      <p:sp>
        <p:nvSpPr>
          <p:cNvPr id="45" name="Text Placeholder 21"/>
          <p:cNvSpPr>
            <a:spLocks noGrp="1"/>
          </p:cNvSpPr>
          <p:nvPr>
            <p:ph type="body" sz="quarter" idx="33" hasCustomPrompt="1"/>
          </p:nvPr>
        </p:nvSpPr>
        <p:spPr>
          <a:xfrm>
            <a:off x="7235571" y="1170442"/>
            <a:ext cx="2359152" cy="1560646"/>
          </a:xfrm>
        </p:spPr>
        <p:txBody>
          <a:bodyPr lIns="91440" rIns="91440" anchor="t">
            <a:noAutofit/>
          </a:bodyPr>
          <a:lstStyle>
            <a:lvl1pPr marL="182880" indent="-182880" algn="l">
              <a:lnSpc>
                <a:spcPct val="100000"/>
              </a:lnSpc>
              <a:spcBef>
                <a:spcPts val="600"/>
              </a:spcBef>
              <a:spcAft>
                <a:spcPts val="0"/>
              </a:spcAft>
              <a:buFont typeface="Arial" panose="020B0604020202020204" pitchFamily="34" charset="0"/>
              <a:buChar char="•"/>
              <a:defRPr sz="900">
                <a:solidFill>
                  <a:schemeClr val="tx1"/>
                </a:solidFill>
              </a:defRPr>
            </a:lvl1pPr>
            <a:lvl2pPr marL="182880" indent="-182880">
              <a:lnSpc>
                <a:spcPct val="100000"/>
              </a:lnSpc>
              <a:spcBef>
                <a:spcPts val="600"/>
              </a:spcBef>
              <a:spcAft>
                <a:spcPts val="0"/>
              </a:spcAft>
              <a:buFont typeface="Arial" panose="020B0604020202020204" pitchFamily="34" charset="0"/>
              <a:buChar char="•"/>
              <a:defRPr sz="900"/>
            </a:lvl2pPr>
            <a:lvl3pPr marL="182880" indent="-182880">
              <a:lnSpc>
                <a:spcPct val="100000"/>
              </a:lnSpc>
              <a:spcBef>
                <a:spcPts val="600"/>
              </a:spcBef>
              <a:spcAft>
                <a:spcPts val="0"/>
              </a:spcAft>
              <a:buFont typeface="Arial" panose="020B0604020202020204" pitchFamily="34" charset="0"/>
              <a:buChar char="•"/>
              <a:defRPr sz="900"/>
            </a:lvl3pPr>
            <a:lvl4pPr marL="182880" indent="-182880">
              <a:lnSpc>
                <a:spcPct val="100000"/>
              </a:lnSpc>
              <a:spcBef>
                <a:spcPts val="600"/>
              </a:spcBef>
              <a:spcAft>
                <a:spcPts val="0"/>
              </a:spcAft>
              <a:buFont typeface="Arial" panose="020B0604020202020204" pitchFamily="34" charset="0"/>
              <a:buChar char="•"/>
              <a:defRPr sz="900"/>
            </a:lvl4pPr>
            <a:lvl5pPr marL="182880" indent="-182880">
              <a:lnSpc>
                <a:spcPct val="100000"/>
              </a:lnSpc>
              <a:spcBef>
                <a:spcPts val="600"/>
              </a:spcBef>
              <a:spcAft>
                <a:spcPts val="0"/>
              </a:spcAft>
              <a:buFont typeface="Arial" panose="020B0604020202020204" pitchFamily="34" charset="0"/>
              <a:buChar char="•"/>
              <a:defRPr sz="900"/>
            </a:lvl5pPr>
            <a:lvl6pPr marL="182880" indent="-182880">
              <a:lnSpc>
                <a:spcPct val="100000"/>
              </a:lnSpc>
              <a:spcBef>
                <a:spcPts val="600"/>
              </a:spcBef>
              <a:spcAft>
                <a:spcPts val="0"/>
              </a:spcAft>
              <a:defRPr sz="900"/>
            </a:lvl6pPr>
            <a:lvl7pPr marL="182880" indent="-182880">
              <a:lnSpc>
                <a:spcPct val="100000"/>
              </a:lnSpc>
              <a:spcBef>
                <a:spcPts val="600"/>
              </a:spcBef>
              <a:spcAft>
                <a:spcPts val="0"/>
              </a:spcAft>
              <a:defRPr sz="900"/>
            </a:lvl7pPr>
            <a:lvl8pPr marL="182880" indent="-182880">
              <a:lnSpc>
                <a:spcPct val="100000"/>
              </a:lnSpc>
              <a:spcBef>
                <a:spcPts val="600"/>
              </a:spcBef>
              <a:spcAft>
                <a:spcPts val="0"/>
              </a:spcAft>
              <a:defRPr sz="900"/>
            </a:lvl8pPr>
            <a:lvl9pPr marL="182880" indent="-182880">
              <a:lnSpc>
                <a:spcPct val="100000"/>
              </a:lnSpc>
              <a:spcBef>
                <a:spcPts val="600"/>
              </a:spcBef>
              <a:spcAft>
                <a:spcPts val="0"/>
              </a:spcAft>
              <a:defRPr sz="900"/>
            </a:lvl9pPr>
          </a:lstStyle>
          <a:p>
            <a:pPr lvl="0"/>
            <a:r>
              <a:rPr/>
              <a:t>Click to add text</a:t>
            </a:r>
          </a:p>
        </p:txBody>
      </p:sp>
      <p:sp>
        <p:nvSpPr>
          <p:cNvPr id="46" name="Text Placeholder 21"/>
          <p:cNvSpPr>
            <a:spLocks noGrp="1"/>
          </p:cNvSpPr>
          <p:nvPr>
            <p:ph type="body" sz="quarter" idx="34" hasCustomPrompt="1"/>
          </p:nvPr>
        </p:nvSpPr>
        <p:spPr>
          <a:xfrm>
            <a:off x="7235571" y="3091437"/>
            <a:ext cx="2359152" cy="1393177"/>
          </a:xfrm>
        </p:spPr>
        <p:txBody>
          <a:bodyPr lIns="91440" rIns="91440" anchor="t">
            <a:noAutofit/>
          </a:bodyPr>
          <a:lstStyle>
            <a:lvl1pPr marL="182880" indent="-182880" algn="l">
              <a:lnSpc>
                <a:spcPct val="100000"/>
              </a:lnSpc>
              <a:spcBef>
                <a:spcPts val="600"/>
              </a:spcBef>
              <a:spcAft>
                <a:spcPts val="0"/>
              </a:spcAft>
              <a:buFont typeface="Arial" panose="020B0604020202020204" pitchFamily="34" charset="0"/>
              <a:buChar char="•"/>
              <a:defRPr sz="900">
                <a:solidFill>
                  <a:schemeClr val="tx1"/>
                </a:solidFill>
              </a:defRPr>
            </a:lvl1pPr>
            <a:lvl2pPr marL="182880" indent="-182880">
              <a:lnSpc>
                <a:spcPct val="100000"/>
              </a:lnSpc>
              <a:spcBef>
                <a:spcPts val="600"/>
              </a:spcBef>
              <a:spcAft>
                <a:spcPts val="0"/>
              </a:spcAft>
              <a:buFont typeface="Arial" panose="020B0604020202020204" pitchFamily="34" charset="0"/>
              <a:buChar char="•"/>
              <a:defRPr sz="900"/>
            </a:lvl2pPr>
            <a:lvl3pPr marL="182880" indent="-182880">
              <a:lnSpc>
                <a:spcPct val="100000"/>
              </a:lnSpc>
              <a:spcBef>
                <a:spcPts val="600"/>
              </a:spcBef>
              <a:spcAft>
                <a:spcPts val="0"/>
              </a:spcAft>
              <a:buFont typeface="Arial" panose="020B0604020202020204" pitchFamily="34" charset="0"/>
              <a:buChar char="•"/>
              <a:defRPr sz="900"/>
            </a:lvl3pPr>
            <a:lvl4pPr marL="182880" indent="-182880">
              <a:lnSpc>
                <a:spcPct val="100000"/>
              </a:lnSpc>
              <a:spcBef>
                <a:spcPts val="600"/>
              </a:spcBef>
              <a:spcAft>
                <a:spcPts val="0"/>
              </a:spcAft>
              <a:buFont typeface="Arial" panose="020B0604020202020204" pitchFamily="34" charset="0"/>
              <a:buChar char="•"/>
              <a:defRPr sz="900"/>
            </a:lvl4pPr>
            <a:lvl5pPr marL="182880" indent="-182880">
              <a:lnSpc>
                <a:spcPct val="100000"/>
              </a:lnSpc>
              <a:spcBef>
                <a:spcPts val="600"/>
              </a:spcBef>
              <a:spcAft>
                <a:spcPts val="0"/>
              </a:spcAft>
              <a:buFont typeface="Arial" panose="020B0604020202020204" pitchFamily="34" charset="0"/>
              <a:buChar char="•"/>
              <a:defRPr sz="900"/>
            </a:lvl5pPr>
            <a:lvl6pPr marL="182880" indent="-182880">
              <a:lnSpc>
                <a:spcPct val="100000"/>
              </a:lnSpc>
              <a:spcBef>
                <a:spcPts val="600"/>
              </a:spcBef>
              <a:spcAft>
                <a:spcPts val="0"/>
              </a:spcAft>
              <a:defRPr sz="900"/>
            </a:lvl6pPr>
            <a:lvl7pPr marL="182880" indent="-182880">
              <a:lnSpc>
                <a:spcPct val="100000"/>
              </a:lnSpc>
              <a:spcBef>
                <a:spcPts val="600"/>
              </a:spcBef>
              <a:spcAft>
                <a:spcPts val="0"/>
              </a:spcAft>
              <a:defRPr sz="900"/>
            </a:lvl7pPr>
            <a:lvl8pPr marL="182880" indent="-182880">
              <a:lnSpc>
                <a:spcPct val="100000"/>
              </a:lnSpc>
              <a:spcBef>
                <a:spcPts val="600"/>
              </a:spcBef>
              <a:spcAft>
                <a:spcPts val="0"/>
              </a:spcAft>
              <a:defRPr sz="900"/>
            </a:lvl8pPr>
            <a:lvl9pPr marL="182880" indent="-182880">
              <a:lnSpc>
                <a:spcPct val="100000"/>
              </a:lnSpc>
              <a:spcBef>
                <a:spcPts val="600"/>
              </a:spcBef>
              <a:spcAft>
                <a:spcPts val="0"/>
              </a:spcAft>
              <a:defRPr sz="900"/>
            </a:lvl9pPr>
          </a:lstStyle>
          <a:p>
            <a:pPr lvl="0"/>
            <a:r>
              <a:rPr/>
              <a:t>Click to add text</a:t>
            </a:r>
          </a:p>
        </p:txBody>
      </p:sp>
      <p:sp>
        <p:nvSpPr>
          <p:cNvPr id="47" name="Text Placeholder 21"/>
          <p:cNvSpPr>
            <a:spLocks noGrp="1"/>
          </p:cNvSpPr>
          <p:nvPr>
            <p:ph type="body" sz="quarter" idx="35" hasCustomPrompt="1"/>
          </p:nvPr>
        </p:nvSpPr>
        <p:spPr>
          <a:xfrm>
            <a:off x="7235571" y="4873246"/>
            <a:ext cx="2359152" cy="1905104"/>
          </a:xfrm>
        </p:spPr>
        <p:txBody>
          <a:bodyPr lIns="91440" rIns="91440" anchor="t">
            <a:noAutofit/>
          </a:bodyPr>
          <a:lstStyle>
            <a:lvl1pPr marL="182880" indent="-182880" algn="l">
              <a:lnSpc>
                <a:spcPct val="100000"/>
              </a:lnSpc>
              <a:spcBef>
                <a:spcPts val="600"/>
              </a:spcBef>
              <a:spcAft>
                <a:spcPts val="0"/>
              </a:spcAft>
              <a:buFont typeface="Arial" panose="020B0604020202020204" pitchFamily="34" charset="0"/>
              <a:buChar char="•"/>
              <a:defRPr sz="900">
                <a:solidFill>
                  <a:schemeClr val="tx1"/>
                </a:solidFill>
              </a:defRPr>
            </a:lvl1pPr>
            <a:lvl2pPr marL="182880" indent="-182880">
              <a:lnSpc>
                <a:spcPct val="100000"/>
              </a:lnSpc>
              <a:spcBef>
                <a:spcPts val="600"/>
              </a:spcBef>
              <a:spcAft>
                <a:spcPts val="0"/>
              </a:spcAft>
              <a:buFont typeface="Arial" panose="020B0604020202020204" pitchFamily="34" charset="0"/>
              <a:buChar char="•"/>
              <a:defRPr sz="900"/>
            </a:lvl2pPr>
            <a:lvl3pPr marL="182880" indent="-182880">
              <a:lnSpc>
                <a:spcPct val="100000"/>
              </a:lnSpc>
              <a:spcBef>
                <a:spcPts val="600"/>
              </a:spcBef>
              <a:spcAft>
                <a:spcPts val="0"/>
              </a:spcAft>
              <a:buFont typeface="Arial" panose="020B0604020202020204" pitchFamily="34" charset="0"/>
              <a:buChar char="•"/>
              <a:defRPr sz="900"/>
            </a:lvl3pPr>
            <a:lvl4pPr marL="182880" indent="-182880">
              <a:lnSpc>
                <a:spcPct val="100000"/>
              </a:lnSpc>
              <a:spcBef>
                <a:spcPts val="600"/>
              </a:spcBef>
              <a:spcAft>
                <a:spcPts val="0"/>
              </a:spcAft>
              <a:buFont typeface="Arial" panose="020B0604020202020204" pitchFamily="34" charset="0"/>
              <a:buChar char="•"/>
              <a:defRPr sz="900"/>
            </a:lvl4pPr>
            <a:lvl5pPr marL="182880" indent="-182880">
              <a:lnSpc>
                <a:spcPct val="100000"/>
              </a:lnSpc>
              <a:spcBef>
                <a:spcPts val="600"/>
              </a:spcBef>
              <a:spcAft>
                <a:spcPts val="0"/>
              </a:spcAft>
              <a:buFont typeface="Arial" panose="020B0604020202020204" pitchFamily="34" charset="0"/>
              <a:buChar char="•"/>
              <a:defRPr sz="900"/>
            </a:lvl5pPr>
            <a:lvl6pPr marL="182880" indent="-182880">
              <a:lnSpc>
                <a:spcPct val="100000"/>
              </a:lnSpc>
              <a:spcBef>
                <a:spcPts val="600"/>
              </a:spcBef>
              <a:spcAft>
                <a:spcPts val="0"/>
              </a:spcAft>
              <a:defRPr sz="900"/>
            </a:lvl6pPr>
            <a:lvl7pPr marL="182880" indent="-182880">
              <a:lnSpc>
                <a:spcPct val="100000"/>
              </a:lnSpc>
              <a:spcBef>
                <a:spcPts val="600"/>
              </a:spcBef>
              <a:spcAft>
                <a:spcPts val="0"/>
              </a:spcAft>
              <a:defRPr sz="900"/>
            </a:lvl7pPr>
            <a:lvl8pPr marL="182880" indent="-182880">
              <a:lnSpc>
                <a:spcPct val="100000"/>
              </a:lnSpc>
              <a:spcBef>
                <a:spcPts val="600"/>
              </a:spcBef>
              <a:spcAft>
                <a:spcPts val="0"/>
              </a:spcAft>
              <a:defRPr sz="900"/>
            </a:lvl8pPr>
            <a:lvl9pPr marL="182880" indent="-182880">
              <a:lnSpc>
                <a:spcPct val="100000"/>
              </a:lnSpc>
              <a:spcBef>
                <a:spcPts val="600"/>
              </a:spcBef>
              <a:spcAft>
                <a:spcPts val="0"/>
              </a:spcAft>
              <a:defRPr sz="900"/>
            </a:lvl9pPr>
          </a:lstStyle>
          <a:p>
            <a:pPr lvl="0"/>
            <a:r>
              <a:rPr/>
              <a:t>Click to add text</a:t>
            </a:r>
          </a:p>
        </p:txBody>
      </p:sp>
    </p:spTree>
    <p:extLst>
      <p:ext uri="{BB962C8B-B14F-4D97-AF65-F5344CB8AC3E}">
        <p14:creationId xmlns:p14="http://schemas.microsoft.com/office/powerpoint/2010/main" val="1184508751"/>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91515" y="413810"/>
            <a:ext cx="8675370" cy="1502305"/>
          </a:xfrm>
          <a:prstGeom prst="rect">
            <a:avLst/>
          </a:prstGeom>
        </p:spPr>
        <p:txBody>
          <a:bodyPr vert="horz" lIns="91440" tIns="45720" rIns="91440" bIns="45720" rtlCol="0" anchor="ctr">
            <a:normAutofit/>
          </a:bodyPr>
          <a:lstStyle/>
          <a:p>
            <a:r>
              <a:rPr lang="en-US" smtClean="0"/>
              <a:t>Click to edit Master title style</a:t>
            </a:r>
            <a:endParaRPr/>
          </a:p>
        </p:txBody>
      </p:sp>
      <p:sp>
        <p:nvSpPr>
          <p:cNvPr id="3" name="Text Placeholder 2"/>
          <p:cNvSpPr>
            <a:spLocks noGrp="1"/>
          </p:cNvSpPr>
          <p:nvPr>
            <p:ph type="body" idx="1"/>
          </p:nvPr>
        </p:nvSpPr>
        <p:spPr>
          <a:xfrm>
            <a:off x="691515" y="2069042"/>
            <a:ext cx="8675370" cy="493151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2"/>
          </p:nvPr>
        </p:nvSpPr>
        <p:spPr>
          <a:xfrm>
            <a:off x="691515" y="7203865"/>
            <a:ext cx="2263140" cy="413808"/>
          </a:xfrm>
          <a:prstGeom prst="rect">
            <a:avLst/>
          </a:prstGeom>
        </p:spPr>
        <p:txBody>
          <a:bodyPr vert="horz" lIns="91440" tIns="45720" rIns="91440" bIns="45720" rtlCol="0" anchor="ctr"/>
          <a:lstStyle>
            <a:lvl1pPr algn="l">
              <a:defRPr sz="1320">
                <a:solidFill>
                  <a:schemeClr val="tx1">
                    <a:tint val="75000"/>
                  </a:schemeClr>
                </a:solidFill>
              </a:defRPr>
            </a:lvl1pPr>
          </a:lstStyle>
          <a:p>
            <a:fld id="{FC7BAE6A-DCF3-43E4-B2A0-33D0CF1225FC}" type="datetimeFigureOut">
              <a:rPr lang="en-US"/>
              <a:t>10/11/2013</a:t>
            </a:fld>
            <a:endParaRPr/>
          </a:p>
        </p:txBody>
      </p:sp>
      <p:sp>
        <p:nvSpPr>
          <p:cNvPr id="5" name="Footer Placeholder 4"/>
          <p:cNvSpPr>
            <a:spLocks noGrp="1"/>
          </p:cNvSpPr>
          <p:nvPr>
            <p:ph type="ftr" sz="quarter" idx="3"/>
          </p:nvPr>
        </p:nvSpPr>
        <p:spPr>
          <a:xfrm>
            <a:off x="3331845" y="7203865"/>
            <a:ext cx="3394710" cy="413808"/>
          </a:xfrm>
          <a:prstGeom prst="rect">
            <a:avLst/>
          </a:prstGeom>
        </p:spPr>
        <p:txBody>
          <a:bodyPr vert="horz" lIns="91440" tIns="45720" rIns="91440" bIns="45720" rtlCol="0" anchor="ctr"/>
          <a:lstStyle>
            <a:lvl1pPr algn="ctr">
              <a:defRPr sz="1320">
                <a:solidFill>
                  <a:schemeClr val="tx1">
                    <a:tint val="75000"/>
                  </a:schemeClr>
                </a:solidFill>
              </a:defRPr>
            </a:lvl1pPr>
          </a:lstStyle>
          <a:p>
            <a:endParaRPr/>
          </a:p>
        </p:txBody>
      </p:sp>
      <p:sp>
        <p:nvSpPr>
          <p:cNvPr id="6" name="Slide Number Placeholder 5"/>
          <p:cNvSpPr>
            <a:spLocks noGrp="1"/>
          </p:cNvSpPr>
          <p:nvPr>
            <p:ph type="sldNum" sz="quarter" idx="4"/>
          </p:nvPr>
        </p:nvSpPr>
        <p:spPr>
          <a:xfrm>
            <a:off x="7103745" y="7203865"/>
            <a:ext cx="2263140" cy="413808"/>
          </a:xfrm>
          <a:prstGeom prst="rect">
            <a:avLst/>
          </a:prstGeom>
        </p:spPr>
        <p:txBody>
          <a:bodyPr vert="horz" lIns="91440" tIns="45720" rIns="91440" bIns="45720" rtlCol="0" anchor="ctr"/>
          <a:lstStyle>
            <a:lvl1pPr algn="r">
              <a:defRPr sz="1320">
                <a:solidFill>
                  <a:schemeClr val="tx1">
                    <a:tint val="75000"/>
                  </a:schemeClr>
                </a:solidFill>
              </a:defRPr>
            </a:lvl1pPr>
          </a:lstStyle>
          <a:p>
            <a:fld id="{9F6761A3-4CAC-4C5F-AC82-8DB08D526BC2}" type="slidenum">
              <a:rPr/>
              <a:t>‹#›</a:t>
            </a:fld>
            <a:endParaRPr/>
          </a:p>
        </p:txBody>
      </p:sp>
      <p:sp>
        <p:nvSpPr>
          <p:cNvPr id="7" name="Rectangle 6"/>
          <p:cNvSpPr/>
          <p:nvPr userDrawn="1"/>
        </p:nvSpPr>
        <p:spPr>
          <a:xfrm>
            <a:off x="10287000" y="0"/>
            <a:ext cx="1828800" cy="7767851"/>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spcBef>
                <a:spcPts val="1200"/>
              </a:spcBef>
            </a:pPr>
            <a:r>
              <a:rPr sz="1600" dirty="0">
                <a:solidFill>
                  <a:prstClr val="white">
                    <a:lumMod val="50000"/>
                  </a:prstClr>
                </a:solidFill>
                <a:latin typeface="Calibri Light" panose="020F0302020204030204" pitchFamily="34" charset="0"/>
                <a:cs typeface="Calibri" panose="020F0502020204030204" pitchFamily="34" charset="0"/>
              </a:rPr>
              <a:t>Printing:</a:t>
            </a:r>
          </a:p>
          <a:p>
            <a:pPr lvl="0">
              <a:spcBef>
                <a:spcPts val="300"/>
              </a:spcBef>
            </a:pPr>
            <a:r>
              <a:rPr sz="1000" baseline="0" dirty="0">
                <a:solidFill>
                  <a:prstClr val="white">
                    <a:lumMod val="50000"/>
                  </a:prstClr>
                </a:solidFill>
                <a:latin typeface="Calibri Light" panose="020F0302020204030204" pitchFamily="34" charset="0"/>
                <a:cs typeface="Calibri" panose="020F0502020204030204" pitchFamily="34" charset="0"/>
              </a:rPr>
              <a:t>Your printer might not print the same way our printers do, so make sure to try a couple of test prints. If things aren’t aligning quite right, experiment with the Scale to Fit Paper setting. It’s located in the Print dialog – just click Full Page Slides to get to it.</a:t>
            </a:r>
          </a:p>
          <a:p>
            <a:pPr lvl="0">
              <a:spcBef>
                <a:spcPts val="600"/>
              </a:spcBef>
            </a:pPr>
            <a:r>
              <a:rPr sz="1000" dirty="0">
                <a:solidFill>
                  <a:prstClr val="white">
                    <a:lumMod val="50000"/>
                  </a:prstClr>
                </a:solidFill>
                <a:latin typeface="Calibri Light" panose="020F0302020204030204" pitchFamily="34" charset="0"/>
                <a:cs typeface="Calibri" panose="020F0502020204030204" pitchFamily="34" charset="0"/>
              </a:rPr>
              <a:t>And did you notice we made fold marks for you? They are really light, but if you don’t like them showing on your brochure, click View, Slide Master, and delete them before you print.</a:t>
            </a:r>
          </a:p>
          <a:p>
            <a:pPr lvl="0">
              <a:spcBef>
                <a:spcPts val="600"/>
              </a:spcBef>
            </a:pPr>
            <a:r>
              <a:rPr sz="1600" dirty="0">
                <a:solidFill>
                  <a:prstClr val="white">
                    <a:lumMod val="50000"/>
                  </a:prstClr>
                </a:solidFill>
                <a:latin typeface="Calibri Light" panose="020F0302020204030204" pitchFamily="34" charset="0"/>
                <a:cs typeface="Calibri" panose="020F0502020204030204" pitchFamily="34" charset="0"/>
              </a:rPr>
              <a:t>Customizing the Content:</a:t>
            </a:r>
          </a:p>
          <a:p>
            <a:pPr lvl="0">
              <a:spcBef>
                <a:spcPts val="300"/>
              </a:spcBef>
            </a:pPr>
            <a:r>
              <a:rPr sz="1000" dirty="0">
                <a:solidFill>
                  <a:prstClr val="white">
                    <a:lumMod val="50000"/>
                  </a:prstClr>
                </a:solidFill>
                <a:latin typeface="Calibri Light" panose="020F0302020204030204" pitchFamily="34" charset="0"/>
                <a:cs typeface="Calibri" panose="020F0502020204030204" pitchFamily="34" charset="0"/>
              </a:rPr>
              <a:t>The placeholders in this brochure are formatted for you. If you want to add or remove bullet points from text, just click the Bullets button on the Home tab.</a:t>
            </a:r>
          </a:p>
          <a:p>
            <a:pPr lvl="0">
              <a:spcBef>
                <a:spcPts val="600"/>
              </a:spcBef>
            </a:pPr>
            <a:r>
              <a:rPr sz="1000" dirty="0">
                <a:solidFill>
                  <a:prstClr val="white">
                    <a:lumMod val="50000"/>
                  </a:prstClr>
                </a:solidFill>
                <a:latin typeface="Calibri Light" panose="020F0302020204030204" pitchFamily="34" charset="0"/>
                <a:cs typeface="Calibri" panose="020F0502020204030204" pitchFamily="34" charset="0"/>
              </a:rPr>
              <a:t>If you need more placeholders for titles, subtitles or body text, just make a copy of what you need and drag it into place. PowerPoint’s Smart Guides will help you align it with everything else.</a:t>
            </a:r>
          </a:p>
          <a:p>
            <a:pPr lvl="0">
              <a:spcBef>
                <a:spcPts val="600"/>
              </a:spcBef>
            </a:pPr>
            <a:r>
              <a:rPr sz="1000" dirty="0">
                <a:solidFill>
                  <a:prstClr val="white">
                    <a:lumMod val="50000"/>
                  </a:prstClr>
                </a:solidFill>
                <a:latin typeface="Calibri Light" panose="020F0302020204030204" pitchFamily="34" charset="0"/>
                <a:cs typeface="Calibri" panose="020F0502020204030204" pitchFamily="34" charset="0"/>
              </a:rPr>
              <a:t>Want to use your own pictures instead of ours? No problem! Just click a picture, press the Delete key, then click the icon to add your picture</a:t>
            </a:r>
            <a:r>
              <a:rPr sz="1000" dirty="0" smtClean="0">
                <a:solidFill>
                  <a:prstClr val="white">
                    <a:lumMod val="50000"/>
                  </a:prstClr>
                </a:solidFill>
                <a:latin typeface="Calibri Light" panose="020F0302020204030204" pitchFamily="34" charset="0"/>
                <a:cs typeface="Calibri" panose="020F0502020204030204" pitchFamily="34" charset="0"/>
              </a:rPr>
              <a:t>.</a:t>
            </a:r>
            <a:endParaRPr lang="en-US" sz="1000" dirty="0" smtClean="0">
              <a:solidFill>
                <a:prstClr val="white">
                  <a:lumMod val="50000"/>
                </a:prstClr>
              </a:solidFill>
              <a:latin typeface="Calibri Light" panose="020F0302020204030204" pitchFamily="34" charset="0"/>
              <a:cs typeface="Calibri" panose="020F0502020204030204" pitchFamily="34" charset="0"/>
            </a:endParaRPr>
          </a:p>
          <a:p>
            <a:pPr lvl="0">
              <a:spcBef>
                <a:spcPts val="600"/>
              </a:spcBef>
            </a:pPr>
            <a:r>
              <a:rPr lang="en-US" sz="1000" dirty="0" smtClean="0">
                <a:solidFill>
                  <a:prstClr val="white">
                    <a:lumMod val="50000"/>
                  </a:prstClr>
                </a:solidFill>
                <a:latin typeface="Calibri Light" panose="020F0302020204030204" pitchFamily="34" charset="0"/>
                <a:cs typeface="Calibri" panose="020F0502020204030204" pitchFamily="34" charset="0"/>
              </a:rPr>
              <a:t>If you replace a photo</a:t>
            </a:r>
            <a:r>
              <a:rPr lang="en-US" sz="1000" baseline="0" dirty="0" smtClean="0">
                <a:solidFill>
                  <a:prstClr val="white">
                    <a:lumMod val="50000"/>
                  </a:prstClr>
                </a:solidFill>
                <a:latin typeface="Calibri Light" panose="020F0302020204030204" pitchFamily="34" charset="0"/>
                <a:cs typeface="Calibri" panose="020F0502020204030204" pitchFamily="34" charset="0"/>
              </a:rPr>
              <a:t> with your own and it’s not a flawless fit for the space, you can crop it to fit in almost no time. Just select the picture and then, on the Picture tools Format tab, in the Size group, click Crop.</a:t>
            </a:r>
            <a:endParaRPr sz="1000" dirty="0">
              <a:solidFill>
                <a:prstClr val="white">
                  <a:lumMod val="50000"/>
                </a:prstClr>
              </a:solidFill>
              <a:latin typeface="Calibri Light" panose="020F0302020204030204" pitchFamily="34" charset="0"/>
              <a:cs typeface="Calibri" panose="020F0502020204030204" pitchFamily="34" charset="0"/>
            </a:endParaRPr>
          </a:p>
        </p:txBody>
      </p:sp>
    </p:spTree>
    <p:extLst>
      <p:ext uri="{BB962C8B-B14F-4D97-AF65-F5344CB8AC3E}">
        <p14:creationId xmlns:p14="http://schemas.microsoft.com/office/powerpoint/2010/main" val="3687281395"/>
      </p:ext>
    </p:extLst>
  </p:cSld>
  <p:clrMap bg1="lt1" tx1="dk1" bg2="lt2" tx2="dk2" accent1="accent1" accent2="accent2" accent3="accent3" accent4="accent4" accent5="accent5" accent6="accent6" hlink="hlink" folHlink="folHlink"/>
  <p:sldLayoutIdLst>
    <p:sldLayoutId id="2147483672" r:id="rId1"/>
    <p:sldLayoutId id="2147483673" r:id="rId2"/>
  </p:sldLayoutIdLst>
  <p:timing>
    <p:tnLst>
      <p:par>
        <p:cTn id="1" dur="indefinite" restart="never" nodeType="tmRoot"/>
      </p:par>
    </p:tnLst>
  </p:timing>
  <p:txStyles>
    <p:titleStyle>
      <a:lvl1pPr algn="l" defTabSz="1005840" rtl="0" eaLnBrk="1" latinLnBrk="0" hangingPunct="1">
        <a:lnSpc>
          <a:spcPct val="90000"/>
        </a:lnSpc>
        <a:spcBef>
          <a:spcPct val="0"/>
        </a:spcBef>
        <a:buNone/>
        <a:defRPr sz="3200" kern="1200">
          <a:solidFill>
            <a:schemeClr val="tx1"/>
          </a:solidFill>
          <a:latin typeface="+mj-lt"/>
          <a:ea typeface="+mj-ea"/>
          <a:cs typeface="+mj-cs"/>
        </a:defRPr>
      </a:lvl1pPr>
    </p:titleStyle>
    <p:bodyStyle>
      <a:lvl1pPr marL="251460" indent="-251460" algn="l" defTabSz="1005840" rtl="0" eaLnBrk="1" latinLnBrk="0" hangingPunct="1">
        <a:lnSpc>
          <a:spcPct val="90000"/>
        </a:lnSpc>
        <a:spcBef>
          <a:spcPts val="1100"/>
        </a:spcBef>
        <a:buFont typeface="Arial" panose="020B0604020202020204" pitchFamily="34" charset="0"/>
        <a:buChar char="•"/>
        <a:defRPr sz="2000" kern="1200">
          <a:solidFill>
            <a:schemeClr val="tx1"/>
          </a:solidFill>
          <a:latin typeface="+mn-lt"/>
          <a:ea typeface="+mn-ea"/>
          <a:cs typeface="+mn-cs"/>
        </a:defRPr>
      </a:lvl1pPr>
      <a:lvl2pPr marL="754380" indent="-251460" algn="l" defTabSz="1005840" rtl="0" eaLnBrk="1" latinLnBrk="0" hangingPunct="1">
        <a:lnSpc>
          <a:spcPct val="90000"/>
        </a:lnSpc>
        <a:spcBef>
          <a:spcPts val="550"/>
        </a:spcBef>
        <a:buFont typeface="Arial" panose="020B0604020202020204" pitchFamily="34" charset="0"/>
        <a:buChar char="•"/>
        <a:defRPr sz="1800" kern="1200">
          <a:solidFill>
            <a:schemeClr val="tx1"/>
          </a:solidFill>
          <a:latin typeface="+mn-lt"/>
          <a:ea typeface="+mn-ea"/>
          <a:cs typeface="+mn-cs"/>
        </a:defRPr>
      </a:lvl2pPr>
      <a:lvl3pPr marL="1257300" indent="-251460" algn="l" defTabSz="1005840" rtl="0" eaLnBrk="1" latinLnBrk="0" hangingPunct="1">
        <a:lnSpc>
          <a:spcPct val="90000"/>
        </a:lnSpc>
        <a:spcBef>
          <a:spcPts val="550"/>
        </a:spcBef>
        <a:buFont typeface="Arial" panose="020B0604020202020204" pitchFamily="34" charset="0"/>
        <a:buChar char="•"/>
        <a:defRPr sz="1600" kern="1200">
          <a:solidFill>
            <a:schemeClr val="tx1"/>
          </a:solidFill>
          <a:latin typeface="+mn-lt"/>
          <a:ea typeface="+mn-ea"/>
          <a:cs typeface="+mn-cs"/>
        </a:defRPr>
      </a:lvl3pPr>
      <a:lvl4pPr marL="1760220" indent="-251460" algn="l" defTabSz="1005840" rtl="0" eaLnBrk="1" latinLnBrk="0" hangingPunct="1">
        <a:lnSpc>
          <a:spcPct val="90000"/>
        </a:lnSpc>
        <a:spcBef>
          <a:spcPts val="550"/>
        </a:spcBef>
        <a:buFont typeface="Arial" panose="020B0604020202020204" pitchFamily="34" charset="0"/>
        <a:buChar char="•"/>
        <a:defRPr sz="1400" kern="1200">
          <a:solidFill>
            <a:schemeClr val="tx1"/>
          </a:solidFill>
          <a:latin typeface="+mn-lt"/>
          <a:ea typeface="+mn-ea"/>
          <a:cs typeface="+mn-cs"/>
        </a:defRPr>
      </a:lvl4pPr>
      <a:lvl5pPr marL="2263140" indent="-251460" algn="l" defTabSz="1005840" rtl="0" eaLnBrk="1" latinLnBrk="0" hangingPunct="1">
        <a:lnSpc>
          <a:spcPct val="90000"/>
        </a:lnSpc>
        <a:spcBef>
          <a:spcPts val="550"/>
        </a:spcBef>
        <a:buFont typeface="Arial" panose="020B0604020202020204" pitchFamily="34" charset="0"/>
        <a:buChar char="•"/>
        <a:defRPr sz="1400" kern="1200">
          <a:solidFill>
            <a:schemeClr val="tx1"/>
          </a:solidFill>
          <a:latin typeface="+mn-lt"/>
          <a:ea typeface="+mn-ea"/>
          <a:cs typeface="+mn-cs"/>
        </a:defRPr>
      </a:lvl5pPr>
      <a:lvl6pPr marL="276606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6pPr>
      <a:lvl7pPr marL="326898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7pPr>
      <a:lvl8pPr marL="377190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8pPr>
      <a:lvl9pPr marL="427482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9pPr>
    </p:bodyStyle>
    <p:otherStyle>
      <a:defPPr>
        <a:defRPr/>
      </a:defPPr>
      <a:lvl1pPr marL="0" algn="l" defTabSz="1005840" rtl="0" eaLnBrk="1" latinLnBrk="0" hangingPunct="1">
        <a:defRPr sz="1980" kern="1200">
          <a:solidFill>
            <a:schemeClr val="tx1"/>
          </a:solidFill>
          <a:latin typeface="+mn-lt"/>
          <a:ea typeface="+mn-ea"/>
          <a:cs typeface="+mn-cs"/>
        </a:defRPr>
      </a:lvl1pPr>
      <a:lvl2pPr marL="502920" algn="l" defTabSz="1005840" rtl="0" eaLnBrk="1" latinLnBrk="0" hangingPunct="1">
        <a:defRPr sz="1980" kern="1200">
          <a:solidFill>
            <a:schemeClr val="tx1"/>
          </a:solidFill>
          <a:latin typeface="+mn-lt"/>
          <a:ea typeface="+mn-ea"/>
          <a:cs typeface="+mn-cs"/>
        </a:defRPr>
      </a:lvl2pPr>
      <a:lvl3pPr marL="1005840" algn="l" defTabSz="1005840" rtl="0" eaLnBrk="1" latinLnBrk="0" hangingPunct="1">
        <a:defRPr sz="1980" kern="1200">
          <a:solidFill>
            <a:schemeClr val="tx1"/>
          </a:solidFill>
          <a:latin typeface="+mn-lt"/>
          <a:ea typeface="+mn-ea"/>
          <a:cs typeface="+mn-cs"/>
        </a:defRPr>
      </a:lvl3pPr>
      <a:lvl4pPr marL="1508760" algn="l" defTabSz="1005840" rtl="0" eaLnBrk="1" latinLnBrk="0" hangingPunct="1">
        <a:defRPr sz="1980" kern="1200">
          <a:solidFill>
            <a:schemeClr val="tx1"/>
          </a:solidFill>
          <a:latin typeface="+mn-lt"/>
          <a:ea typeface="+mn-ea"/>
          <a:cs typeface="+mn-cs"/>
        </a:defRPr>
      </a:lvl4pPr>
      <a:lvl5pPr marL="2011680" algn="l" defTabSz="1005840" rtl="0" eaLnBrk="1" latinLnBrk="0" hangingPunct="1">
        <a:defRPr sz="1980" kern="1200">
          <a:solidFill>
            <a:schemeClr val="tx1"/>
          </a:solidFill>
          <a:latin typeface="+mn-lt"/>
          <a:ea typeface="+mn-ea"/>
          <a:cs typeface="+mn-cs"/>
        </a:defRPr>
      </a:lvl5pPr>
      <a:lvl6pPr marL="2514600" algn="l" defTabSz="1005840" rtl="0" eaLnBrk="1" latinLnBrk="0" hangingPunct="1">
        <a:defRPr sz="1980" kern="1200">
          <a:solidFill>
            <a:schemeClr val="tx1"/>
          </a:solidFill>
          <a:latin typeface="+mn-lt"/>
          <a:ea typeface="+mn-ea"/>
          <a:cs typeface="+mn-cs"/>
        </a:defRPr>
      </a:lvl6pPr>
      <a:lvl7pPr marL="3017520" algn="l" defTabSz="1005840" rtl="0" eaLnBrk="1" latinLnBrk="0" hangingPunct="1">
        <a:defRPr sz="1980" kern="1200">
          <a:solidFill>
            <a:schemeClr val="tx1"/>
          </a:solidFill>
          <a:latin typeface="+mn-lt"/>
          <a:ea typeface="+mn-ea"/>
          <a:cs typeface="+mn-cs"/>
        </a:defRPr>
      </a:lvl7pPr>
      <a:lvl8pPr marL="3520440" algn="l" defTabSz="1005840" rtl="0" eaLnBrk="1" latinLnBrk="0" hangingPunct="1">
        <a:defRPr sz="1980" kern="1200">
          <a:solidFill>
            <a:schemeClr val="tx1"/>
          </a:solidFill>
          <a:latin typeface="+mn-lt"/>
          <a:ea typeface="+mn-ea"/>
          <a:cs typeface="+mn-cs"/>
        </a:defRPr>
      </a:lvl8pPr>
      <a:lvl9pPr marL="4023360" algn="l" defTabSz="1005840" rtl="0" eaLnBrk="1" latinLnBrk="0" hangingPunct="1">
        <a:defRPr sz="198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g"/><Relationship Id="rId1" Type="http://schemas.openxmlformats.org/officeDocument/2006/relationships/slideLayout" Target="../slideLayouts/slideLayout2.xml"/><Relationship Id="rId4" Type="http://schemas.openxmlformats.org/officeDocument/2006/relationships/image" Target="../media/image6.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 Placeholder 14"/>
          <p:cNvSpPr>
            <a:spLocks noGrp="1"/>
          </p:cNvSpPr>
          <p:nvPr>
            <p:ph type="body" sz="quarter" idx="13"/>
          </p:nvPr>
        </p:nvSpPr>
        <p:spPr/>
        <p:txBody>
          <a:bodyPr/>
          <a:lstStyle/>
          <a:p>
            <a:r>
              <a:rPr lang="en-US" sz="2800" i="1" dirty="0" smtClean="0"/>
              <a:t>ancient</a:t>
            </a:r>
          </a:p>
          <a:p>
            <a:r>
              <a:rPr lang="en-US" b="1" dirty="0" smtClean="0"/>
              <a:t>travel</a:t>
            </a:r>
            <a:endParaRPr lang="en-US" b="1" dirty="0"/>
          </a:p>
        </p:txBody>
      </p:sp>
      <p:sp>
        <p:nvSpPr>
          <p:cNvPr id="16" name="Text Placeholder 15"/>
          <p:cNvSpPr>
            <a:spLocks noGrp="1"/>
          </p:cNvSpPr>
          <p:nvPr>
            <p:ph type="body" sz="quarter" idx="14"/>
          </p:nvPr>
        </p:nvSpPr>
        <p:spPr/>
        <p:txBody>
          <a:bodyPr/>
          <a:lstStyle/>
          <a:p>
            <a:r>
              <a:rPr lang="en-US" i="1" dirty="0" smtClean="0"/>
              <a:t>ancient</a:t>
            </a:r>
            <a:r>
              <a:rPr lang="en-US" dirty="0" smtClean="0"/>
              <a:t> </a:t>
            </a:r>
            <a:r>
              <a:rPr lang="en-US" b="1" dirty="0" smtClean="0"/>
              <a:t>travel</a:t>
            </a:r>
            <a:endParaRPr lang="en-US" b="1" dirty="0"/>
          </a:p>
        </p:txBody>
      </p:sp>
      <p:sp>
        <p:nvSpPr>
          <p:cNvPr id="17" name="Text Placeholder 16"/>
          <p:cNvSpPr>
            <a:spLocks noGrp="1"/>
          </p:cNvSpPr>
          <p:nvPr>
            <p:ph type="body" sz="quarter" idx="15"/>
          </p:nvPr>
        </p:nvSpPr>
        <p:spPr/>
        <p:txBody>
          <a:bodyPr/>
          <a:lstStyle/>
          <a:p>
            <a:r>
              <a:rPr lang="pt-BR" dirty="0"/>
              <a:t>Rua do Rio Raraga, 266</a:t>
            </a:r>
            <a:br>
              <a:rPr lang="pt-BR" dirty="0"/>
            </a:br>
            <a:r>
              <a:rPr lang="pt-BR" dirty="0"/>
              <a:t>Bairro da Costa do Sol</a:t>
            </a:r>
            <a:br>
              <a:rPr lang="pt-BR" dirty="0"/>
            </a:br>
            <a:r>
              <a:rPr lang="pt-BR" dirty="0" smtClean="0"/>
              <a:t>Maputo, Mozambique</a:t>
            </a:r>
            <a:endParaRPr lang="en-US" dirty="0" smtClean="0"/>
          </a:p>
        </p:txBody>
      </p:sp>
      <p:sp>
        <p:nvSpPr>
          <p:cNvPr id="19" name="Text Placeholder 18"/>
          <p:cNvSpPr>
            <a:spLocks noGrp="1"/>
          </p:cNvSpPr>
          <p:nvPr>
            <p:ph type="body" sz="quarter" idx="17"/>
          </p:nvPr>
        </p:nvSpPr>
        <p:spPr/>
        <p:txBody>
          <a:bodyPr/>
          <a:lstStyle/>
          <a:p>
            <a:r>
              <a:rPr lang="en-US" dirty="0" smtClean="0"/>
              <a:t>ancienttravel@egypt.com</a:t>
            </a:r>
            <a:endParaRPr lang="en-US" dirty="0"/>
          </a:p>
        </p:txBody>
      </p:sp>
      <p:sp>
        <p:nvSpPr>
          <p:cNvPr id="20" name="Text Placeholder 19"/>
          <p:cNvSpPr>
            <a:spLocks noGrp="1"/>
          </p:cNvSpPr>
          <p:nvPr>
            <p:ph type="body" sz="quarter" idx="18"/>
          </p:nvPr>
        </p:nvSpPr>
        <p:spPr/>
        <p:txBody>
          <a:bodyPr/>
          <a:lstStyle/>
          <a:p>
            <a:r>
              <a:rPr lang="en-US" dirty="0" smtClean="0"/>
              <a:t>www.ancienttravel.com</a:t>
            </a:r>
            <a:endParaRPr lang="en-US" dirty="0"/>
          </a:p>
        </p:txBody>
      </p:sp>
      <p:sp>
        <p:nvSpPr>
          <p:cNvPr id="21" name="Text Placeholder 20"/>
          <p:cNvSpPr>
            <a:spLocks noGrp="1"/>
          </p:cNvSpPr>
          <p:nvPr>
            <p:ph type="body" sz="quarter" idx="19"/>
          </p:nvPr>
        </p:nvSpPr>
        <p:spPr>
          <a:xfrm>
            <a:off x="457200" y="4728464"/>
            <a:ext cx="2359152" cy="2075688"/>
          </a:xfrm>
        </p:spPr>
        <p:txBody>
          <a:bodyPr/>
          <a:lstStyle/>
          <a:p>
            <a:r>
              <a:rPr lang="en-US" dirty="0" smtClean="0"/>
              <a:t>“I helped to prepare the body </a:t>
            </a:r>
            <a:r>
              <a:rPr lang="en-US" dirty="0"/>
              <a:t> </a:t>
            </a:r>
            <a:r>
              <a:rPr lang="en-US" dirty="0" smtClean="0"/>
              <a:t>for the funeral, the funeral was very grand. What with him being who he was. That being a pharaoh.”</a:t>
            </a:r>
          </a:p>
          <a:p>
            <a:endParaRPr lang="en-US" dirty="0" smtClean="0"/>
          </a:p>
          <a:p>
            <a:pPr algn="r"/>
            <a:r>
              <a:rPr lang="en-US" i="1" dirty="0" smtClean="0"/>
              <a:t>~ A.Coleman</a:t>
            </a:r>
            <a:endParaRPr lang="en-US" i="1" dirty="0"/>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35262" y="2089767"/>
            <a:ext cx="2462997" cy="4722513"/>
          </a:xfrm>
          <a:prstGeom prst="rect">
            <a:avLst/>
          </a:prstGeom>
        </p:spPr>
      </p:pic>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7201" y="685800"/>
            <a:ext cx="2359152" cy="4005072"/>
          </a:xfrm>
          <a:prstGeom prst="rect">
            <a:avLst/>
          </a:prstGeom>
        </p:spPr>
      </p:pic>
      <p:pic>
        <p:nvPicPr>
          <p:cNvPr id="11" name="Picture Placeholder 10"/>
          <p:cNvPicPr>
            <a:picLocks noGrp="1" noChangeAspect="1"/>
          </p:cNvPicPr>
          <p:nvPr>
            <p:ph type="pic" sz="quarter" idx="11"/>
          </p:nvPr>
        </p:nvPicPr>
        <p:blipFill>
          <a:blip r:embed="rId4">
            <a:extLst>
              <a:ext uri="{28A0092B-C50C-407E-A947-70E740481C1C}">
                <a14:useLocalDpi xmlns:a14="http://schemas.microsoft.com/office/drawing/2010/main" val="0"/>
              </a:ext>
            </a:extLst>
          </a:blip>
          <a:srcRect l="246" r="246"/>
          <a:stretch>
            <a:fillRect/>
          </a:stretch>
        </p:blipFill>
        <p:spPr>
          <a:prstGeom prst="rect">
            <a:avLst/>
          </a:prstGeom>
          <a:ln>
            <a:noFill/>
          </a:ln>
          <a:effectLst>
            <a:softEdge rad="112500"/>
          </a:effectLst>
        </p:spPr>
      </p:pic>
    </p:spTree>
    <p:extLst>
      <p:ext uri="{BB962C8B-B14F-4D97-AF65-F5344CB8AC3E}">
        <p14:creationId xmlns:p14="http://schemas.microsoft.com/office/powerpoint/2010/main" val="174269689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20"/>
          </p:nvPr>
        </p:nvSpPr>
        <p:spPr/>
        <p:txBody>
          <a:bodyPr/>
          <a:lstStyle/>
          <a:p>
            <a:r>
              <a:rPr lang="en-US" dirty="0" smtClean="0"/>
              <a:t>Ancient Egypt</a:t>
            </a:r>
            <a:endParaRPr lang="en-US" dirty="0"/>
          </a:p>
        </p:txBody>
      </p:sp>
      <p:sp>
        <p:nvSpPr>
          <p:cNvPr id="28" name="Text Placeholder 27"/>
          <p:cNvSpPr>
            <a:spLocks noGrp="1"/>
          </p:cNvSpPr>
          <p:nvPr>
            <p:ph type="body" sz="quarter" idx="21"/>
          </p:nvPr>
        </p:nvSpPr>
        <p:spPr/>
        <p:txBody>
          <a:bodyPr/>
          <a:lstStyle/>
          <a:p>
            <a:r>
              <a:rPr lang="en-US" dirty="0" smtClean="0"/>
              <a:t>“We Don’t Just Book Your Travel:- We Take On An Experience Of The Past… ”</a:t>
            </a:r>
          </a:p>
          <a:p>
            <a:r>
              <a:rPr lang="en-US" dirty="0" smtClean="0"/>
              <a:t>               -C.Rabacal,</a:t>
            </a:r>
          </a:p>
          <a:p>
            <a:r>
              <a:rPr lang="en-US" dirty="0" smtClean="0"/>
              <a:t>                  Founder</a:t>
            </a:r>
            <a:endParaRPr lang="en-US" dirty="0"/>
          </a:p>
        </p:txBody>
      </p:sp>
      <p:sp>
        <p:nvSpPr>
          <p:cNvPr id="65" name="Text Placeholder 64"/>
          <p:cNvSpPr>
            <a:spLocks noGrp="1"/>
          </p:cNvSpPr>
          <p:nvPr>
            <p:ph type="body" sz="quarter" idx="24"/>
          </p:nvPr>
        </p:nvSpPr>
        <p:spPr/>
        <p:txBody>
          <a:bodyPr/>
          <a:lstStyle/>
          <a:p>
            <a:r>
              <a:rPr lang="en-US" dirty="0" smtClean="0"/>
              <a:t>Pharaohs</a:t>
            </a:r>
            <a:endParaRPr lang="en-US" dirty="0"/>
          </a:p>
        </p:txBody>
      </p:sp>
      <p:sp>
        <p:nvSpPr>
          <p:cNvPr id="66" name="Text Placeholder 65"/>
          <p:cNvSpPr>
            <a:spLocks noGrp="1"/>
          </p:cNvSpPr>
          <p:nvPr>
            <p:ph type="body" sz="quarter" idx="26"/>
          </p:nvPr>
        </p:nvSpPr>
        <p:spPr>
          <a:xfrm>
            <a:off x="7235571" y="2618473"/>
            <a:ext cx="2359152" cy="237054"/>
          </a:xfrm>
        </p:spPr>
        <p:txBody>
          <a:bodyPr/>
          <a:lstStyle/>
          <a:p>
            <a:r>
              <a:rPr lang="en-US" dirty="0" smtClean="0"/>
              <a:t>King Tut</a:t>
            </a:r>
            <a:endParaRPr lang="en-US" dirty="0"/>
          </a:p>
        </p:txBody>
      </p:sp>
      <p:sp>
        <p:nvSpPr>
          <p:cNvPr id="68" name="Text Placeholder 67"/>
          <p:cNvSpPr>
            <a:spLocks noGrp="1"/>
          </p:cNvSpPr>
          <p:nvPr>
            <p:ph type="body" sz="quarter" idx="28"/>
          </p:nvPr>
        </p:nvSpPr>
        <p:spPr/>
        <p:txBody>
          <a:bodyPr/>
          <a:lstStyle/>
          <a:p>
            <a:r>
              <a:rPr lang="en-US" dirty="0" smtClean="0"/>
              <a:t>Popular Pyramids</a:t>
            </a:r>
            <a:endParaRPr lang="en-US" dirty="0"/>
          </a:p>
        </p:txBody>
      </p:sp>
      <p:sp>
        <p:nvSpPr>
          <p:cNvPr id="42" name="Text Placeholder 41"/>
          <p:cNvSpPr>
            <a:spLocks noGrp="1"/>
          </p:cNvSpPr>
          <p:nvPr>
            <p:ph type="body" sz="quarter" idx="31"/>
          </p:nvPr>
        </p:nvSpPr>
        <p:spPr/>
        <p:txBody>
          <a:bodyPr/>
          <a:lstStyle/>
          <a:p>
            <a:pPr marL="0" lvl="0" indent="0">
              <a:lnSpc>
                <a:spcPct val="114000"/>
              </a:lnSpc>
              <a:spcBef>
                <a:spcPts val="0"/>
              </a:spcBef>
              <a:spcAft>
                <a:spcPts val="800"/>
              </a:spcAft>
              <a:buNone/>
            </a:pPr>
            <a:r>
              <a:rPr lang="en-US" dirty="0" smtClean="0"/>
              <a:t>Ancient Egypt: A Brief History.</a:t>
            </a:r>
          </a:p>
          <a:p>
            <a:pPr marL="0" lvl="0" indent="0">
              <a:lnSpc>
                <a:spcPct val="114000"/>
              </a:lnSpc>
              <a:spcBef>
                <a:spcPts val="0"/>
              </a:spcBef>
              <a:spcAft>
                <a:spcPts val="800"/>
              </a:spcAft>
              <a:buNone/>
            </a:pPr>
            <a:r>
              <a:rPr lang="en-US" dirty="0" smtClean="0"/>
              <a:t>Ancient Egypt is a well known area of the Sahara Desert along the banks of the Nile River. Ancient Egypt became such a strong civilization because of the Nile, that is why Ancient Egypt is considered as ‘The </a:t>
            </a:r>
            <a:r>
              <a:rPr lang="en-US" dirty="0"/>
              <a:t>G</a:t>
            </a:r>
            <a:r>
              <a:rPr lang="en-US" dirty="0" smtClean="0"/>
              <a:t>ift </a:t>
            </a:r>
            <a:r>
              <a:rPr lang="en-US" dirty="0"/>
              <a:t>O</a:t>
            </a:r>
            <a:r>
              <a:rPr lang="en-US" dirty="0" smtClean="0"/>
              <a:t>f </a:t>
            </a:r>
            <a:r>
              <a:rPr lang="en-US" dirty="0"/>
              <a:t>T</a:t>
            </a:r>
            <a:r>
              <a:rPr lang="en-US" dirty="0" smtClean="0"/>
              <a:t>he Nile’. </a:t>
            </a:r>
          </a:p>
          <a:p>
            <a:pPr marL="0" lvl="0" indent="0">
              <a:lnSpc>
                <a:spcPct val="114000"/>
              </a:lnSpc>
              <a:spcBef>
                <a:spcPts val="0"/>
              </a:spcBef>
              <a:spcAft>
                <a:spcPts val="800"/>
              </a:spcAft>
              <a:buNone/>
            </a:pPr>
            <a:r>
              <a:rPr lang="en-US" dirty="0" smtClean="0"/>
              <a:t> One of the best times of the year in Ancient Egypt is the flooding of the Nile River. The Nile River floods once every year, leaving behind a layer of rich fertile soil, that is very good for planting crops, so farms were often found along the banks of the River. </a:t>
            </a:r>
          </a:p>
          <a:p>
            <a:pPr marL="0" lvl="0" indent="0">
              <a:lnSpc>
                <a:spcPct val="114000"/>
              </a:lnSpc>
              <a:spcBef>
                <a:spcPts val="0"/>
              </a:spcBef>
              <a:spcAft>
                <a:spcPts val="800"/>
              </a:spcAft>
              <a:buNone/>
            </a:pPr>
            <a:endParaRPr lang="en-US" dirty="0"/>
          </a:p>
        </p:txBody>
      </p:sp>
      <p:sp>
        <p:nvSpPr>
          <p:cNvPr id="92" name="Text Placeholder 91"/>
          <p:cNvSpPr>
            <a:spLocks noGrp="1"/>
          </p:cNvSpPr>
          <p:nvPr>
            <p:ph type="body" sz="quarter" idx="33"/>
          </p:nvPr>
        </p:nvSpPr>
        <p:spPr>
          <a:xfrm>
            <a:off x="7235571" y="1170442"/>
            <a:ext cx="2359152" cy="1280658"/>
          </a:xfrm>
        </p:spPr>
        <p:txBody>
          <a:bodyPr/>
          <a:lstStyle/>
          <a:p>
            <a:pPr marL="0" indent="0">
              <a:buNone/>
            </a:pPr>
            <a:r>
              <a:rPr lang="en-US" dirty="0" smtClean="0"/>
              <a:t>Her are some of the most popular pyramids the we suggest that you visit:</a:t>
            </a:r>
            <a:endParaRPr lang="en-US" dirty="0"/>
          </a:p>
          <a:p>
            <a:r>
              <a:rPr lang="en-US" dirty="0" smtClean="0"/>
              <a:t>The </a:t>
            </a:r>
            <a:r>
              <a:rPr lang="en-US" dirty="0"/>
              <a:t>G</a:t>
            </a:r>
            <a:r>
              <a:rPr lang="en-US" dirty="0" smtClean="0"/>
              <a:t>reat </a:t>
            </a:r>
            <a:r>
              <a:rPr lang="en-US" dirty="0"/>
              <a:t>P</a:t>
            </a:r>
            <a:r>
              <a:rPr lang="en-US" dirty="0" smtClean="0"/>
              <a:t>yramid </a:t>
            </a:r>
            <a:r>
              <a:rPr lang="en-US" dirty="0"/>
              <a:t>O</a:t>
            </a:r>
            <a:r>
              <a:rPr lang="en-US" dirty="0" smtClean="0"/>
              <a:t>f Giza</a:t>
            </a:r>
          </a:p>
          <a:p>
            <a:r>
              <a:rPr lang="en-US" dirty="0" smtClean="0"/>
              <a:t>The Bent Pyramid</a:t>
            </a:r>
          </a:p>
          <a:p>
            <a:r>
              <a:rPr lang="en-US" dirty="0" smtClean="0"/>
              <a:t>The Red Pyramid</a:t>
            </a:r>
            <a:endParaRPr lang="en-US" dirty="0"/>
          </a:p>
          <a:p>
            <a:r>
              <a:rPr lang="en-US" dirty="0" smtClean="0"/>
              <a:t>The Step Pyramid</a:t>
            </a:r>
            <a:endParaRPr lang="en-US" dirty="0"/>
          </a:p>
        </p:txBody>
      </p:sp>
      <p:sp>
        <p:nvSpPr>
          <p:cNvPr id="93" name="Text Placeholder 92"/>
          <p:cNvSpPr>
            <a:spLocks noGrp="1"/>
          </p:cNvSpPr>
          <p:nvPr>
            <p:ph type="body" sz="quarter" idx="34"/>
          </p:nvPr>
        </p:nvSpPr>
        <p:spPr>
          <a:xfrm>
            <a:off x="7235571" y="2929790"/>
            <a:ext cx="2359152" cy="1393177"/>
          </a:xfrm>
        </p:spPr>
        <p:txBody>
          <a:bodyPr/>
          <a:lstStyle/>
          <a:p>
            <a:pPr marL="0" indent="0">
              <a:buNone/>
            </a:pPr>
            <a:r>
              <a:rPr lang="en-US" dirty="0" smtClean="0"/>
              <a:t> </a:t>
            </a:r>
            <a:endParaRPr lang="en-US" dirty="0"/>
          </a:p>
        </p:txBody>
      </p:sp>
      <p:sp>
        <p:nvSpPr>
          <p:cNvPr id="94" name="Text Placeholder 93"/>
          <p:cNvSpPr>
            <a:spLocks noGrp="1"/>
          </p:cNvSpPr>
          <p:nvPr>
            <p:ph type="body" sz="quarter" idx="35"/>
          </p:nvPr>
        </p:nvSpPr>
        <p:spPr/>
        <p:txBody>
          <a:bodyPr/>
          <a:lstStyle/>
          <a:p>
            <a:pPr marL="0" indent="0">
              <a:buNone/>
            </a:pPr>
            <a:r>
              <a:rPr lang="en-US" dirty="0" smtClean="0"/>
              <a:t>These are some of the pharaohs that </a:t>
            </a:r>
            <a:r>
              <a:rPr lang="en-US" dirty="0"/>
              <a:t>A</a:t>
            </a:r>
            <a:r>
              <a:rPr lang="en-US" dirty="0" smtClean="0"/>
              <a:t>ncient Egypt has had:</a:t>
            </a:r>
            <a:endParaRPr lang="en-US" dirty="0"/>
          </a:p>
          <a:p>
            <a:r>
              <a:rPr lang="en-US" dirty="0" smtClean="0"/>
              <a:t>Khufu</a:t>
            </a:r>
            <a:endParaRPr lang="en-US" dirty="0"/>
          </a:p>
          <a:p>
            <a:r>
              <a:rPr lang="en-US" dirty="0" smtClean="0"/>
              <a:t>Khafra</a:t>
            </a:r>
          </a:p>
          <a:p>
            <a:r>
              <a:rPr lang="en-US" dirty="0" smtClean="0"/>
              <a:t>Thutmose III</a:t>
            </a:r>
          </a:p>
          <a:p>
            <a:r>
              <a:rPr lang="en-US" dirty="0" smtClean="0"/>
              <a:t>Ramses II</a:t>
            </a:r>
            <a:endParaRPr lang="en-US" dirty="0"/>
          </a:p>
        </p:txBody>
      </p:sp>
      <p:pic>
        <p:nvPicPr>
          <p:cNvPr id="14" name="Picture Placeholder 13"/>
          <p:cNvPicPr>
            <a:picLocks noGrp="1" noChangeAspect="1"/>
          </p:cNvPicPr>
          <p:nvPr>
            <p:ph type="pic" sz="quarter" idx="22"/>
          </p:nvPr>
        </p:nvPicPr>
        <p:blipFill>
          <a:blip r:embed="rId2">
            <a:extLst>
              <a:ext uri="{28A0092B-C50C-407E-A947-70E740481C1C}">
                <a14:useLocalDpi xmlns:a14="http://schemas.microsoft.com/office/drawing/2010/main" val="0"/>
              </a:ext>
            </a:extLst>
          </a:blip>
          <a:srcRect l="8176" r="8176"/>
          <a:stretch>
            <a:fillRect/>
          </a:stretch>
        </p:blipFill>
        <p:spPr>
          <a:xfrm>
            <a:off x="3850105" y="4690587"/>
            <a:ext cx="2438400" cy="2110626"/>
          </a:xfrm>
        </p:spPr>
      </p:pic>
      <p:pic>
        <p:nvPicPr>
          <p:cNvPr id="13" name="Picture Placeholder 12"/>
          <p:cNvPicPr>
            <a:picLocks noGrp="1" noChangeAspect="1"/>
          </p:cNvPicPr>
          <p:nvPr>
            <p:ph type="pic" sz="quarter" idx="10"/>
          </p:nvPr>
        </p:nvPicPr>
        <p:blipFill>
          <a:blip r:embed="rId3">
            <a:extLst>
              <a:ext uri="{28A0092B-C50C-407E-A947-70E740481C1C}">
                <a14:useLocalDpi xmlns:a14="http://schemas.microsoft.com/office/drawing/2010/main" val="0"/>
              </a:ext>
            </a:extLst>
          </a:blip>
          <a:srcRect l="7568" r="7568"/>
          <a:stretch>
            <a:fillRect/>
          </a:stretch>
        </p:blipFill>
        <p:spPr>
          <a:xfrm>
            <a:off x="457200" y="696052"/>
            <a:ext cx="2450592" cy="2276856"/>
          </a:xfrm>
        </p:spPr>
      </p:pic>
      <p:pic>
        <p:nvPicPr>
          <p:cNvPr id="3" name="Picture 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235571" y="2929790"/>
            <a:ext cx="1279801" cy="1706402"/>
          </a:xfrm>
          <a:prstGeom prst="rect">
            <a:avLst/>
          </a:prstGeom>
        </p:spPr>
      </p:pic>
    </p:spTree>
    <p:extLst>
      <p:ext uri="{BB962C8B-B14F-4D97-AF65-F5344CB8AC3E}">
        <p14:creationId xmlns:p14="http://schemas.microsoft.com/office/powerpoint/2010/main" val="2005184843"/>
      </p:ext>
    </p:extLst>
  </p:cSld>
  <p:clrMapOvr>
    <a:masterClrMapping/>
  </p:clrMapOvr>
  <p:timing>
    <p:tnLst>
      <p:par>
        <p:cTn id="1" dur="indefinite" restart="never" nodeType="tmRoot"/>
      </p:par>
    </p:tnLst>
  </p:timing>
</p:sld>
</file>

<file path=ppt/theme/theme1.xml><?xml version="1.0" encoding="utf-8"?>
<a:theme xmlns:a="http://schemas.openxmlformats.org/drawingml/2006/main" name="Travel Brochure 11 x 8.5">
  <a:themeElements>
    <a:clrScheme name="Travel Brochure 2">
      <a:dk1>
        <a:srgbClr val="595959"/>
      </a:dk1>
      <a:lt1>
        <a:sysClr val="window" lastClr="FFFFFF"/>
      </a:lt1>
      <a:dk2>
        <a:srgbClr val="000000"/>
      </a:dk2>
      <a:lt2>
        <a:srgbClr val="DDDCD9"/>
      </a:lt2>
      <a:accent1>
        <a:srgbClr val="6886BC"/>
      </a:accent1>
      <a:accent2>
        <a:srgbClr val="94AA82"/>
      </a:accent2>
      <a:accent3>
        <a:srgbClr val="8E7154"/>
      </a:accent3>
      <a:accent4>
        <a:srgbClr val="A6623D"/>
      </a:accent4>
      <a:accent5>
        <a:srgbClr val="75A1BC"/>
      </a:accent5>
      <a:accent6>
        <a:srgbClr val="2F4D93"/>
      </a:accent6>
      <a:hlink>
        <a:srgbClr val="897959"/>
      </a:hlink>
      <a:folHlink>
        <a:srgbClr val="A6A6A6"/>
      </a:folHlink>
    </a:clrScheme>
    <a:fontScheme name="Constantia">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ri-fold travel brochure (blue, green design)" id="{0FA393FF-9DE3-40CB-AB36-922050A1806F}" vid="{77AF5B01-9915-44A7-A3C2-11B71C859CDB}"/>
    </a:ext>
  </a:extLst>
</a:theme>
</file>

<file path=ppt/theme/theme2.xml><?xml version="1.0" encoding="utf-8"?>
<a:theme xmlns:a="http://schemas.openxmlformats.org/drawingml/2006/main" name="Office Theme">
  <a:themeElements>
    <a:clrScheme name="Travel Brochure 2">
      <a:dk1>
        <a:srgbClr val="595959"/>
      </a:dk1>
      <a:lt1>
        <a:sysClr val="window" lastClr="FFFFFF"/>
      </a:lt1>
      <a:dk2>
        <a:srgbClr val="000000"/>
      </a:dk2>
      <a:lt2>
        <a:srgbClr val="DDDCD9"/>
      </a:lt2>
      <a:accent1>
        <a:srgbClr val="6886BC"/>
      </a:accent1>
      <a:accent2>
        <a:srgbClr val="94AA82"/>
      </a:accent2>
      <a:accent3>
        <a:srgbClr val="8E7154"/>
      </a:accent3>
      <a:accent4>
        <a:srgbClr val="A6623D"/>
      </a:accent4>
      <a:accent5>
        <a:srgbClr val="75A1BC"/>
      </a:accent5>
      <a:accent6>
        <a:srgbClr val="2F4D93"/>
      </a:accent6>
      <a:hlink>
        <a:srgbClr val="897959"/>
      </a:hlink>
      <a:folHlink>
        <a:srgbClr val="A6A6A6"/>
      </a:folHlink>
    </a:clrScheme>
    <a:fontScheme name="Constantia">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Travel Brochure 2">
      <a:dk1>
        <a:srgbClr val="595959"/>
      </a:dk1>
      <a:lt1>
        <a:sysClr val="window" lastClr="FFFFFF"/>
      </a:lt1>
      <a:dk2>
        <a:srgbClr val="000000"/>
      </a:dk2>
      <a:lt2>
        <a:srgbClr val="DDDCD9"/>
      </a:lt2>
      <a:accent1>
        <a:srgbClr val="6886BC"/>
      </a:accent1>
      <a:accent2>
        <a:srgbClr val="94AA82"/>
      </a:accent2>
      <a:accent3>
        <a:srgbClr val="8E7154"/>
      </a:accent3>
      <a:accent4>
        <a:srgbClr val="A6623D"/>
      </a:accent4>
      <a:accent5>
        <a:srgbClr val="75A1BC"/>
      </a:accent5>
      <a:accent6>
        <a:srgbClr val="2F4D93"/>
      </a:accent6>
      <a:hlink>
        <a:srgbClr val="897959"/>
      </a:hlink>
      <a:folHlink>
        <a:srgbClr val="A6A6A6"/>
      </a:folHlink>
    </a:clrScheme>
    <a:fontScheme name="Constantia">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E8A3EB0E-C7E2-44E2-9B5A-9DE34434D9B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Tri-fold travel brochure (blue, green design)</Template>
  <TotalTime>0</TotalTime>
  <Words>233</Words>
  <Application>Microsoft Office PowerPoint</Application>
  <PresentationFormat>Custom</PresentationFormat>
  <Paragraphs>30</Paragraphs>
  <Slides>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Calibri</vt:lpstr>
      <vt:lpstr>Calibri Light</vt:lpstr>
      <vt:lpstr>Constantia</vt:lpstr>
      <vt:lpstr>Travel Brochure 11 x 8.5</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2013-10-11T08:18:31Z</dcterms:created>
  <dcterms:modified xsi:type="dcterms:W3CDTF">2013-10-11T12:55:43Z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TC034881799991</vt:lpwstr>
  </property>
</Properties>
</file>