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645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65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724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01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73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02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317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2214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14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482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400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21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523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97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47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593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847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5708-935D-45CD-8475-EC7EFBA3BBF4}" type="datetimeFigureOut">
              <a:rPr lang="en-ZA" smtClean="0"/>
              <a:t>2013-12-04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B573-D962-4841-9F52-17DD45CDF4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4120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mtClean="0">
                <a:latin typeface="Comic Sans MS" panose="030F0702030302020204" pitchFamily="66" charset="0"/>
              </a:rPr>
              <a:t>IMATATION FOR REWARD</a:t>
            </a:r>
            <a:br>
              <a:rPr lang="en-ZA" smtClean="0">
                <a:latin typeface="Comic Sans MS" panose="030F0702030302020204" pitchFamily="66" charset="0"/>
              </a:rPr>
            </a:br>
            <a:r>
              <a:rPr lang="en-ZA" smtClean="0">
                <a:latin typeface="Comic Sans MS" panose="030F0702030302020204" pitchFamily="66" charset="0"/>
              </a:rPr>
              <a:t>SCIENCE</a:t>
            </a:r>
            <a:endParaRPr lang="en-ZA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2888914"/>
          </a:xfrm>
        </p:spPr>
        <p:txBody>
          <a:bodyPr>
            <a:normAutofit fontScale="92500" lnSpcReduction="10000"/>
          </a:bodyPr>
          <a:lstStyle/>
          <a:p>
            <a:r>
              <a:rPr lang="en-ZA" sz="5400" dirty="0" smtClean="0">
                <a:latin typeface="Comic Sans MS" panose="030F0702030302020204" pitchFamily="66" charset="0"/>
              </a:rPr>
              <a:t>CAMOUFLAGE</a:t>
            </a:r>
          </a:p>
          <a:p>
            <a:r>
              <a:rPr lang="en-ZA" sz="5400" dirty="0" smtClean="0">
                <a:latin typeface="Comic Sans MS" panose="030F0702030302020204" pitchFamily="66" charset="0"/>
              </a:rPr>
              <a:t>BY CHRISTINE RABACAL</a:t>
            </a:r>
          </a:p>
          <a:p>
            <a:r>
              <a:rPr lang="en-ZA" sz="5400" dirty="0" smtClean="0">
                <a:latin typeface="Comic Sans MS" panose="030F0702030302020204" pitchFamily="66" charset="0"/>
              </a:rPr>
              <a:t>GRADE 7 MR. DE BEER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63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omic Sans MS" panose="030F0702030302020204" pitchFamily="66" charset="0"/>
              </a:rPr>
              <a:t>bibliography</a:t>
            </a:r>
            <a:endParaRPr lang="en-ZA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latin typeface="Comic Sans MS" panose="030F0702030302020204" pitchFamily="66" charset="0"/>
              </a:rPr>
              <a:t>Google search – what is camouflage?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Google search – what frogs use camouflage?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Google search – what insects use camouflage?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Google images (for all pictures on this slide show)</a:t>
            </a:r>
          </a:p>
          <a:p>
            <a:endParaRPr lang="en-ZA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omic Sans MS" panose="030F0702030302020204" pitchFamily="66" charset="0"/>
              </a:rPr>
              <a:t>Outline: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>
                <a:latin typeface="Comic Sans MS" panose="030F0702030302020204" pitchFamily="66" charset="0"/>
              </a:rPr>
              <a:t>What is camouflage and the different types of camouflage?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Camouflage in Frogs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Camouflage in Reptiles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Camouflage in Birds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Camouflage in Fish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Camouflage in Mammals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Camouflage in </a:t>
            </a:r>
            <a:r>
              <a:rPr lang="en-ZA" dirty="0">
                <a:latin typeface="Comic Sans MS" panose="030F0702030302020204" pitchFamily="66" charset="0"/>
              </a:rPr>
              <a:t> Insects, and other arthropods </a:t>
            </a:r>
          </a:p>
        </p:txBody>
      </p:sp>
    </p:spTree>
    <p:extLst>
      <p:ext uri="{BB962C8B-B14F-4D97-AF65-F5344CB8AC3E}">
        <p14:creationId xmlns:p14="http://schemas.microsoft.com/office/powerpoint/2010/main" val="20933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omic Sans MS" panose="030F0702030302020204" pitchFamily="66" charset="0"/>
              </a:rPr>
              <a:t>What is camouflage?</a:t>
            </a:r>
            <a:endParaRPr lang="en-ZA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>
                <a:latin typeface="Comic Sans MS" panose="030F0702030302020204" pitchFamily="66" charset="0"/>
              </a:rPr>
              <a:t>Dictionary definition: To conceal something/someone with the use of disguise or protective colouring or clothing that blends into the surroundings. 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Camouflage is classified into two groups: crypsis</a:t>
            </a:r>
            <a:r>
              <a:rPr lang="en-ZA" dirty="0">
                <a:latin typeface="Comic Sans MS" panose="030F0702030302020204" pitchFamily="66" charset="0"/>
              </a:rPr>
              <a:t> </a:t>
            </a:r>
            <a:r>
              <a:rPr lang="en-ZA" dirty="0" smtClean="0">
                <a:latin typeface="Comic Sans MS" panose="030F0702030302020204" pitchFamily="66" charset="0"/>
              </a:rPr>
              <a:t>and mimesis.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Crypsis: Trying to make animals/objects hard to see.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Mimesis: To disguise something as something else.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Most things aim for crypsis.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27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omic Sans MS" panose="030F0702030302020204" pitchFamily="66" charset="0"/>
              </a:rPr>
              <a:t>CAMOUFLAGE IN FROGS</a:t>
            </a:r>
            <a:endParaRPr lang="en-ZA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>
                <a:latin typeface="Comic Sans MS" panose="030F0702030302020204" pitchFamily="66" charset="0"/>
              </a:rPr>
              <a:t>UNUSUAL EXAMPLES: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Green tree frog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Bronze frog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Bullfrog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Asian leaf frog</a:t>
            </a:r>
          </a:p>
          <a:p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7" y="1943259"/>
            <a:ext cx="2817167" cy="18746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87" y="1943259"/>
            <a:ext cx="1922624" cy="2049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4" y="4250028"/>
            <a:ext cx="2116577" cy="1541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8" y="3992451"/>
            <a:ext cx="2538272" cy="17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omic Sans MS" panose="030F0702030302020204" pitchFamily="66" charset="0"/>
              </a:rPr>
              <a:t>CAMOUFLAGE IN REPTILES</a:t>
            </a:r>
            <a:endParaRPr lang="en-ZA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9" y="2097088"/>
            <a:ext cx="2143795" cy="145809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3812146"/>
            <a:ext cx="1777284" cy="1656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25" y="2097087"/>
            <a:ext cx="1469524" cy="1715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>
                <a:latin typeface="Comic Sans MS" panose="030F0702030302020204" pitchFamily="66" charset="0"/>
              </a:rPr>
              <a:t>UNUSUAL EXAMPLES: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Chameleon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Snake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Crocodile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Tortoise </a:t>
            </a:r>
            <a:endParaRPr lang="en-ZA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04" y="4056845"/>
            <a:ext cx="1701345" cy="14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omic Sans MS" panose="030F0702030302020204" pitchFamily="66" charset="0"/>
              </a:rPr>
              <a:t>Camouflage in birds</a:t>
            </a:r>
            <a:endParaRPr lang="en-ZA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" y="1961859"/>
            <a:ext cx="2609850" cy="1752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>
                <a:latin typeface="Comic Sans MS" panose="030F0702030302020204" pitchFamily="66" charset="0"/>
              </a:rPr>
              <a:t>UNUSUAL EXAPLES: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Owls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Franklins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Egyptian geese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Ostriches</a:t>
            </a:r>
          </a:p>
          <a:p>
            <a:endParaRPr lang="en-ZA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84" y="4179731"/>
            <a:ext cx="2730916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24" y="1961859"/>
            <a:ext cx="2466975" cy="1985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" y="3947374"/>
            <a:ext cx="2306144" cy="19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omic Sans MS" panose="030F0702030302020204" pitchFamily="66" charset="0"/>
              </a:rPr>
              <a:t>CAMOUFLAGE IN FISH</a:t>
            </a:r>
            <a:endParaRPr lang="en-ZA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75" y="2045962"/>
            <a:ext cx="2057810" cy="24944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>
                <a:latin typeface="Comic Sans MS" panose="030F0702030302020204" pitchFamily="66" charset="0"/>
              </a:rPr>
              <a:t>UNUSUAL EXAMPLES: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Sea horse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Octopus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Stone fish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Sole fish</a:t>
            </a:r>
            <a:endParaRPr lang="en-ZA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6" y="2097088"/>
            <a:ext cx="2743200" cy="2075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6" y="4890459"/>
            <a:ext cx="2366899" cy="152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6" y="4540406"/>
            <a:ext cx="2428074" cy="19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omic Sans MS" panose="030F0702030302020204" pitchFamily="66" charset="0"/>
              </a:rPr>
              <a:t>CAMOUFLAGE IN mammals </a:t>
            </a:r>
            <a:endParaRPr lang="en-ZA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>
                <a:latin typeface="Comic Sans MS" panose="030F0702030302020204" pitchFamily="66" charset="0"/>
              </a:rPr>
              <a:t>UNUSUAL EXAMPLES: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Leopard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Zebra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Giraffe</a:t>
            </a:r>
          </a:p>
          <a:p>
            <a:r>
              <a:rPr lang="en-ZA" dirty="0">
                <a:latin typeface="Comic Sans MS" panose="030F0702030302020204" pitchFamily="66" charset="0"/>
              </a:rPr>
              <a:t>I</a:t>
            </a:r>
            <a:r>
              <a:rPr lang="en-ZA" dirty="0" smtClean="0">
                <a:latin typeface="Comic Sans MS" panose="030F0702030302020204" pitchFamily="66" charset="0"/>
              </a:rPr>
              <a:t>mpala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94379" y="1716157"/>
            <a:ext cx="1922305" cy="196720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48349" y="1716157"/>
            <a:ext cx="2266839" cy="2221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94377" y="3938081"/>
            <a:ext cx="1716246" cy="2432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5" y="4211393"/>
            <a:ext cx="2498503" cy="21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omic Sans MS" panose="030F0702030302020204" pitchFamily="66" charset="0"/>
              </a:rPr>
              <a:t>CAMOUFLAGE IN INSECTS</a:t>
            </a:r>
            <a:endParaRPr lang="en-ZA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3" y="1949035"/>
            <a:ext cx="2609850" cy="1752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>
                <a:latin typeface="Comic Sans MS" panose="030F0702030302020204" pitchFamily="66" charset="0"/>
              </a:rPr>
              <a:t>UNUSUAL EXAMPLES: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Stick insect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Grasshopper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Flower mantid</a:t>
            </a:r>
          </a:p>
          <a:p>
            <a:r>
              <a:rPr lang="en-ZA" dirty="0" smtClean="0">
                <a:latin typeface="Comic Sans MS" panose="030F0702030302020204" pitchFamily="66" charset="0"/>
              </a:rPr>
              <a:t>Lichen moth</a:t>
            </a:r>
            <a:endParaRPr lang="en-ZA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81" y="1854558"/>
            <a:ext cx="2396157" cy="2041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63" y="4048125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3" y="3895725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929</TotalTime>
  <Words>216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Trebuchet MS</vt:lpstr>
      <vt:lpstr>Tw Cen MT</vt:lpstr>
      <vt:lpstr>Circuit</vt:lpstr>
      <vt:lpstr>IMATATION FOR REWARD SCIENCE</vt:lpstr>
      <vt:lpstr>Outline: </vt:lpstr>
      <vt:lpstr>What is camouflage?</vt:lpstr>
      <vt:lpstr>CAMOUFLAGE IN FROGS</vt:lpstr>
      <vt:lpstr>CAMOUFLAGE IN REPTILES</vt:lpstr>
      <vt:lpstr>Camouflage in birds</vt:lpstr>
      <vt:lpstr>CAMOUFLAGE IN FISH</vt:lpstr>
      <vt:lpstr>CAMOUFLAGE IN mammals </vt:lpstr>
      <vt:lpstr>CAMOUFLAGE IN INSECTS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Rabacal</dc:creator>
  <cp:lastModifiedBy>Christine Rabacal</cp:lastModifiedBy>
  <cp:revision>32</cp:revision>
  <dcterms:created xsi:type="dcterms:W3CDTF">2013-09-07T10:27:05Z</dcterms:created>
  <dcterms:modified xsi:type="dcterms:W3CDTF">2013-12-04T15:21:40Z</dcterms:modified>
</cp:coreProperties>
</file>